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emf" ContentType="image/x-emf"/>
  <Default Extension="xlsx" ContentType="application/vnd.openxmlformats-officedocument.spreadsheetml.sheet"/>
  <Default Extension="tmp" ContentType="image/png"/>
  <Default Extension="rels" ContentType="application/vnd.openxmlformats-package.relationships+xml"/>
  <Default Extension="wdp" ContentType="image/vnd.ms-photo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media/image92.jpg" ContentType="image/png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4.xml" ContentType="application/vnd.openxmlformats-officedocument.drawingml.chart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326" r:id="rId2"/>
    <p:sldId id="330" r:id="rId3"/>
    <p:sldId id="347" r:id="rId4"/>
    <p:sldId id="399" r:id="rId5"/>
    <p:sldId id="312" r:id="rId6"/>
    <p:sldId id="259" r:id="rId7"/>
    <p:sldId id="397" r:id="rId8"/>
    <p:sldId id="394" r:id="rId9"/>
    <p:sldId id="396" r:id="rId10"/>
    <p:sldId id="392" r:id="rId11"/>
    <p:sldId id="377" r:id="rId12"/>
    <p:sldId id="268" r:id="rId13"/>
    <p:sldId id="269" r:id="rId14"/>
    <p:sldId id="378" r:id="rId15"/>
    <p:sldId id="264" r:id="rId16"/>
    <p:sldId id="360" r:id="rId17"/>
    <p:sldId id="329" r:id="rId18"/>
    <p:sldId id="348" r:id="rId19"/>
    <p:sldId id="351" r:id="rId20"/>
    <p:sldId id="350" r:id="rId21"/>
    <p:sldId id="352" r:id="rId22"/>
    <p:sldId id="349" r:id="rId23"/>
    <p:sldId id="353" r:id="rId24"/>
    <p:sldId id="273" r:id="rId25"/>
    <p:sldId id="362" r:id="rId26"/>
    <p:sldId id="338" r:id="rId27"/>
    <p:sldId id="342" r:id="rId28"/>
    <p:sldId id="340" r:id="rId29"/>
    <p:sldId id="288" r:id="rId30"/>
    <p:sldId id="354" r:id="rId31"/>
    <p:sldId id="358" r:id="rId32"/>
    <p:sldId id="356" r:id="rId33"/>
    <p:sldId id="357" r:id="rId34"/>
    <p:sldId id="355" r:id="rId35"/>
    <p:sldId id="294" r:id="rId36"/>
    <p:sldId id="400" r:id="rId37"/>
    <p:sldId id="282" r:id="rId38"/>
    <p:sldId id="364" r:id="rId39"/>
    <p:sldId id="365" r:id="rId40"/>
    <p:sldId id="366" r:id="rId41"/>
    <p:sldId id="367" r:id="rId42"/>
    <p:sldId id="368" r:id="rId43"/>
    <p:sldId id="278" r:id="rId44"/>
    <p:sldId id="363" r:id="rId45"/>
    <p:sldId id="346" r:id="rId46"/>
    <p:sldId id="281" r:id="rId47"/>
    <p:sldId id="296" r:id="rId48"/>
    <p:sldId id="336" r:id="rId49"/>
    <p:sldId id="298" r:id="rId50"/>
    <p:sldId id="408" r:id="rId51"/>
    <p:sldId id="300" r:id="rId52"/>
    <p:sldId id="301" r:id="rId53"/>
    <p:sldId id="335" r:id="rId54"/>
    <p:sldId id="303" r:id="rId55"/>
    <p:sldId id="327" r:id="rId56"/>
    <p:sldId id="417" r:id="rId57"/>
    <p:sldId id="370" r:id="rId58"/>
    <p:sldId id="306" r:id="rId59"/>
    <p:sldId id="361" r:id="rId60"/>
    <p:sldId id="381" r:id="rId61"/>
    <p:sldId id="385" r:id="rId62"/>
    <p:sldId id="411" r:id="rId63"/>
    <p:sldId id="386" r:id="rId64"/>
    <p:sldId id="388" r:id="rId65"/>
    <p:sldId id="371" r:id="rId66"/>
    <p:sldId id="412" r:id="rId67"/>
    <p:sldId id="387" r:id="rId68"/>
    <p:sldId id="309" r:id="rId69"/>
    <p:sldId id="324" r:id="rId70"/>
    <p:sldId id="390" r:id="rId71"/>
    <p:sldId id="380" r:id="rId72"/>
    <p:sldId id="372" r:id="rId73"/>
  </p:sldIdLst>
  <p:sldSz cx="9144000" cy="5143500" type="screen16x9"/>
  <p:notesSz cx="6858000" cy="9144000"/>
  <p:defaultTextStyle>
    <a:defPPr>
      <a:defRPr lang="zh-TW"/>
    </a:defPPr>
    <a:lvl1pPr marL="0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8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7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8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F710"/>
    <a:srgbClr val="ECF882"/>
    <a:srgbClr val="FE22B5"/>
    <a:srgbClr val="6883B8"/>
    <a:srgbClr val="9DCB83"/>
    <a:srgbClr val="5C933D"/>
    <a:srgbClr val="FC24AF"/>
    <a:srgbClr val="FB09A5"/>
    <a:srgbClr val="F22EDB"/>
    <a:srgbClr val="DB4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65" autoAdjust="0"/>
    <p:restoredTop sz="94660"/>
  </p:normalViewPr>
  <p:slideViewPr>
    <p:cSldViewPr>
      <p:cViewPr>
        <p:scale>
          <a:sx n="85" d="100"/>
          <a:sy n="85" d="100"/>
        </p:scale>
        <p:origin x="-360" y="-6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2808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wnloads\Book1%20(2).xlsx" TargetMode="External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wnloads\Book1%20(2).xlsx" TargetMode="External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27963;&#38913;&#31807;1" TargetMode="External"/><Relationship Id="rId2" Type="http://schemas.microsoft.com/office/2011/relationships/chartStyle" Target="style4.xml"/><Relationship Id="rId3" Type="http://schemas.microsoft.com/office/2011/relationships/chartColorStyle" Target="colors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explosion val="25"/>
          <c:dPt>
            <c:idx val="1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cat>
            <c:strRef>
              <c:f>工作表1!$A$2:$A$3</c:f>
              <c:strCache>
                <c:ptCount val="2"/>
                <c:pt idx="0">
                  <c:v>使用86.7</c:v>
                </c:pt>
                <c:pt idx="1">
                  <c:v>不使用13.3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86.7</c:v>
                </c:pt>
                <c:pt idx="1">
                  <c:v>13.3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explosion val="16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0.24375"/>
                  <c:y val="-0.12142388451443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83327865266842"/>
                  <c:y val="0.020736001749781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'[Book1 (2).xlsx]Sheet1'!$J$27:$J$28</c:f>
              <c:strCache>
                <c:ptCount val="2"/>
                <c:pt idx="0">
                  <c:v>女性</c:v>
                </c:pt>
                <c:pt idx="1">
                  <c:v>男性</c:v>
                </c:pt>
              </c:strCache>
            </c:strRef>
          </c:cat>
          <c:val>
            <c:numRef>
              <c:f>'[Book1 (2).xlsx]Sheet1'!$K$27:$K$28</c:f>
              <c:numCache>
                <c:formatCode>_-* #,##0_-;\-* #,##0_-;_-* "-"??_-;_-@_-</c:formatCode>
                <c:ptCount val="2"/>
                <c:pt idx="0">
                  <c:v>4.255963E6</c:v>
                </c:pt>
                <c:pt idx="1">
                  <c:v>4.158879E6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explosion val="13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0.209413938960109"/>
                  <c:y val="0.016796736972975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'[Book1 (2).xlsx]Sheet1'!$B$27:$B$28</c:f>
              <c:strCache>
                <c:ptCount val="2"/>
                <c:pt idx="0">
                  <c:v>單身</c:v>
                </c:pt>
                <c:pt idx="1">
                  <c:v>非單身</c:v>
                </c:pt>
              </c:strCache>
            </c:strRef>
          </c:cat>
          <c:val>
            <c:numRef>
              <c:f>'[Book1 (2).xlsx]Sheet1'!$C$27:$C$28</c:f>
              <c:numCache>
                <c:formatCode>_-* #,##0_-;\-* #,##0_-;_-* "-"??_-;_-@_-</c:formatCode>
                <c:ptCount val="2"/>
                <c:pt idx="0">
                  <c:v>8.414842E6</c:v>
                </c:pt>
                <c:pt idx="1">
                  <c:v>1.0746711E7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工作表1!$A$2</c:f>
              <c:strCache>
                <c:ptCount val="1"/>
                <c:pt idx="0">
                  <c:v>營業收入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工作表1!$B$1:$D$1</c:f>
              <c:numCache>
                <c:formatCode>General</c:formatCode>
                <c:ptCount val="3"/>
                <c:pt idx="0">
                  <c:v>2016.0</c:v>
                </c:pt>
                <c:pt idx="1">
                  <c:v>2017.0</c:v>
                </c:pt>
                <c:pt idx="2">
                  <c:v>2018.0</c:v>
                </c:pt>
              </c:numCache>
            </c:numRef>
          </c:cat>
          <c:val>
            <c:numRef>
              <c:f>工作表1!$B$2:$D$2</c:f>
              <c:numCache>
                <c:formatCode>#,##0</c:formatCode>
                <c:ptCount val="3"/>
                <c:pt idx="0">
                  <c:v>5.15E6</c:v>
                </c:pt>
                <c:pt idx="1">
                  <c:v>2.285E7</c:v>
                </c:pt>
                <c:pt idx="2">
                  <c:v>2.805E7</c:v>
                </c:pt>
              </c:numCache>
            </c:numRef>
          </c:val>
        </c:ser>
        <c:ser>
          <c:idx val="1"/>
          <c:order val="1"/>
          <c:tx>
            <c:strRef>
              <c:f>工作表1!$A$3</c:f>
              <c:strCache>
                <c:ptCount val="1"/>
                <c:pt idx="0">
                  <c:v>營業費用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工作表1!$B$1:$D$1</c:f>
              <c:numCache>
                <c:formatCode>General</c:formatCode>
                <c:ptCount val="3"/>
                <c:pt idx="0">
                  <c:v>2016.0</c:v>
                </c:pt>
                <c:pt idx="1">
                  <c:v>2017.0</c:v>
                </c:pt>
                <c:pt idx="2">
                  <c:v>2018.0</c:v>
                </c:pt>
              </c:numCache>
            </c:numRef>
          </c:cat>
          <c:val>
            <c:numRef>
              <c:f>工作表1!$B$3:$D$3</c:f>
              <c:numCache>
                <c:formatCode>#,##0</c:formatCode>
                <c:ptCount val="3"/>
                <c:pt idx="0">
                  <c:v>2.903155E6</c:v>
                </c:pt>
                <c:pt idx="1">
                  <c:v>4.33817E6</c:v>
                </c:pt>
                <c:pt idx="2">
                  <c:v>4.518956E6</c:v>
                </c:pt>
              </c:numCache>
            </c:numRef>
          </c:val>
        </c:ser>
        <c:ser>
          <c:idx val="2"/>
          <c:order val="2"/>
          <c:tx>
            <c:strRef>
              <c:f>工作表1!$A$4</c:f>
              <c:strCache>
                <c:ptCount val="1"/>
                <c:pt idx="0">
                  <c:v>營業淨利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工作表1!$B$1:$D$1</c:f>
              <c:numCache>
                <c:formatCode>General</c:formatCode>
                <c:ptCount val="3"/>
                <c:pt idx="0">
                  <c:v>2016.0</c:v>
                </c:pt>
                <c:pt idx="1">
                  <c:v>2017.0</c:v>
                </c:pt>
                <c:pt idx="2">
                  <c:v>2018.0</c:v>
                </c:pt>
              </c:numCache>
            </c:numRef>
          </c:cat>
          <c:val>
            <c:numRef>
              <c:f>工作表1!$B$4:$D$4</c:f>
              <c:numCache>
                <c:formatCode>#,##0</c:formatCode>
                <c:ptCount val="3"/>
                <c:pt idx="0">
                  <c:v>671551.0</c:v>
                </c:pt>
                <c:pt idx="1">
                  <c:v>7.81403E6</c:v>
                </c:pt>
                <c:pt idx="2">
                  <c:v>1.0131184E7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overlap val="-27"/>
        <c:axId val="-2124286152"/>
        <c:axId val="-2124289864"/>
      </c:barChart>
      <c:catAx>
        <c:axId val="-2124286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2124289864"/>
        <c:crosses val="autoZero"/>
        <c:auto val="1"/>
        <c:lblAlgn val="ctr"/>
        <c:lblOffset val="100"/>
        <c:noMultiLvlLbl val="0"/>
      </c:catAx>
      <c:valAx>
        <c:axId val="-2124289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>
            <a:solidFill>
              <a:sysClr val="windowText" lastClr="000000">
                <a:alpha val="26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2124286152"/>
        <c:crosses val="autoZero"/>
        <c:crossBetween val="between"/>
        <c:majorUnit val="6.0E6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6.xml.rels><?xml version="1.0" encoding="UTF-8" standalone="yes"?>
<Relationships xmlns="http://schemas.openxmlformats.org/package/2006/relationships"><Relationship Id="rId11" Type="http://schemas.openxmlformats.org/officeDocument/2006/relationships/slide" Target="../slides/slide12.xml"/><Relationship Id="rId12" Type="http://schemas.openxmlformats.org/officeDocument/2006/relationships/slide" Target="../slides/slide29.xml"/><Relationship Id="rId1" Type="http://schemas.openxmlformats.org/officeDocument/2006/relationships/slide" Target="../slides/slide6.xml"/><Relationship Id="rId2" Type="http://schemas.openxmlformats.org/officeDocument/2006/relationships/slide" Target="../slides/slide43.xml"/><Relationship Id="rId3" Type="http://schemas.openxmlformats.org/officeDocument/2006/relationships/slide" Target="../slides/slide68.xml"/><Relationship Id="rId4" Type="http://schemas.openxmlformats.org/officeDocument/2006/relationships/slide" Target="../slides/slide47.xml"/><Relationship Id="rId5" Type="http://schemas.openxmlformats.org/officeDocument/2006/relationships/slide" Target="../slides/slide58.xml"/><Relationship Id="rId6" Type="http://schemas.openxmlformats.org/officeDocument/2006/relationships/slide" Target="../slides/slide24.xml"/><Relationship Id="rId7" Type="http://schemas.openxmlformats.org/officeDocument/2006/relationships/slide" Target="../slides/slide35.xml"/><Relationship Id="rId8" Type="http://schemas.openxmlformats.org/officeDocument/2006/relationships/slide" Target="../slides/slide49.xml"/><Relationship Id="rId9" Type="http://schemas.openxmlformats.org/officeDocument/2006/relationships/slide" Target="../slides/slide37.xml"/><Relationship Id="rId10" Type="http://schemas.openxmlformats.org/officeDocument/2006/relationships/slide" Target="../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7CF087-22DC-4FD9-BF0F-223F9F8F4DB3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EC0B02D8-6F83-4B51-8F81-F26AB7BF5903}">
      <dgm:prSet phldrT="[文字]"/>
      <dgm:spPr/>
      <dgm:t>
        <a:bodyPr/>
        <a:lstStyle/>
        <a:p>
          <a:r>
            <a:rPr lang="zh-TW" altLang="en-US" dirty="0" smtClean="0"/>
            <a:t>一、動機</a:t>
          </a:r>
          <a:r>
            <a:rPr lang="en-US" altLang="zh-TW" dirty="0" smtClean="0"/>
            <a:t>&amp;</a:t>
          </a:r>
          <a:r>
            <a:rPr lang="zh-TW" altLang="en-US" dirty="0" smtClean="0"/>
            <a:t>創意發想</a:t>
          </a:r>
          <a:endParaRPr lang="zh-TW" altLang="en-US" dirty="0"/>
        </a:p>
      </dgm:t>
    </dgm:pt>
    <dgm:pt modelId="{8B8CBBDF-7023-4EFD-9B7F-E88675D8A771}" type="parTrans" cxnId="{96B68D3B-1DBB-4004-A5DD-F8BC72DC7BD6}">
      <dgm:prSet/>
      <dgm:spPr/>
      <dgm:t>
        <a:bodyPr/>
        <a:lstStyle/>
        <a:p>
          <a:endParaRPr lang="zh-TW" altLang="en-US"/>
        </a:p>
      </dgm:t>
    </dgm:pt>
    <dgm:pt modelId="{63F563BD-CFED-49D6-BBBE-339A6CB917AF}" type="sibTrans" cxnId="{96B68D3B-1DBB-4004-A5DD-F8BC72DC7BD6}">
      <dgm:prSet/>
      <dgm:spPr/>
      <dgm:t>
        <a:bodyPr/>
        <a:lstStyle/>
        <a:p>
          <a:endParaRPr lang="zh-TW" altLang="en-US"/>
        </a:p>
      </dgm:t>
    </dgm:pt>
    <dgm:pt modelId="{B8B6A88F-41F7-4CA1-B3F1-D4F292CB81AD}">
      <dgm:prSet phldrT="[文字]"/>
      <dgm:spPr/>
      <dgm:t>
        <a:bodyPr/>
        <a:lstStyle/>
        <a:p>
          <a:r>
            <a:rPr lang="zh-TW" altLang="en-US" dirty="0" smtClean="0"/>
            <a:t>二、操作介面</a:t>
          </a:r>
          <a:endParaRPr lang="zh-TW" altLang="en-US" dirty="0"/>
        </a:p>
      </dgm:t>
    </dgm:pt>
    <dgm:pt modelId="{18DC37DC-F990-4C13-9F7F-138357B59F0B}" type="parTrans" cxnId="{D6DE6DB0-8CD2-409B-905C-2E3DD462C04D}">
      <dgm:prSet/>
      <dgm:spPr/>
      <dgm:t>
        <a:bodyPr/>
        <a:lstStyle/>
        <a:p>
          <a:endParaRPr lang="zh-TW" altLang="en-US"/>
        </a:p>
      </dgm:t>
    </dgm:pt>
    <dgm:pt modelId="{8B9F84A0-733D-4623-8502-A244DD6C1C80}" type="sibTrans" cxnId="{D6DE6DB0-8CD2-409B-905C-2E3DD462C04D}">
      <dgm:prSet/>
      <dgm:spPr/>
      <dgm:t>
        <a:bodyPr/>
        <a:lstStyle/>
        <a:p>
          <a:endParaRPr lang="zh-TW" altLang="en-US"/>
        </a:p>
      </dgm:t>
    </dgm:pt>
    <dgm:pt modelId="{7C94847C-D759-40E3-BE2C-0191F2558729}">
      <dgm:prSet phldrT="[文字]"/>
      <dgm:spPr/>
      <dgm:t>
        <a:bodyPr/>
        <a:lstStyle/>
        <a:p>
          <a:r>
            <a:rPr lang="zh-TW" altLang="en-US" dirty="0" smtClean="0"/>
            <a:t>四、</a:t>
          </a:r>
          <a:r>
            <a:rPr lang="en-US" altLang="zh-TW" dirty="0" smtClean="0"/>
            <a:t>PEST</a:t>
          </a:r>
          <a:r>
            <a:rPr lang="zh-TW" altLang="en-US" dirty="0" smtClean="0"/>
            <a:t>分析</a:t>
          </a:r>
          <a:endParaRPr lang="zh-TW" altLang="en-US" dirty="0"/>
        </a:p>
      </dgm:t>
    </dgm:pt>
    <dgm:pt modelId="{75867FF6-631E-4FDC-B292-B1FA0D46E424}" type="parTrans" cxnId="{2E73FFDB-76CF-426B-97B9-4EE189FD2EFE}">
      <dgm:prSet/>
      <dgm:spPr/>
      <dgm:t>
        <a:bodyPr/>
        <a:lstStyle/>
        <a:p>
          <a:endParaRPr lang="zh-TW" altLang="en-US"/>
        </a:p>
      </dgm:t>
    </dgm:pt>
    <dgm:pt modelId="{11994D33-C5BD-46AF-B0A6-3B49B7C07854}" type="sibTrans" cxnId="{2E73FFDB-76CF-426B-97B9-4EE189FD2EFE}">
      <dgm:prSet/>
      <dgm:spPr/>
      <dgm:t>
        <a:bodyPr/>
        <a:lstStyle/>
        <a:p>
          <a:endParaRPr lang="zh-TW" altLang="en-US"/>
        </a:p>
      </dgm:t>
    </dgm:pt>
    <dgm:pt modelId="{7B6AA204-CFF2-264E-83E5-3BFF76F34548}">
      <dgm:prSet phldrT="[文字]"/>
      <dgm:spPr/>
      <dgm:t>
        <a:bodyPr/>
        <a:lstStyle/>
        <a:p>
          <a:r>
            <a:rPr lang="zh-TW" altLang="en-US" dirty="0" smtClean="0"/>
            <a:t>三、產品服務</a:t>
          </a:r>
          <a:endParaRPr lang="zh-TW" altLang="en-US" dirty="0"/>
        </a:p>
      </dgm:t>
    </dgm:pt>
    <dgm:pt modelId="{3F8D53CF-B6D9-B744-A30F-3DE65F2074FB}" type="parTrans" cxnId="{4B53B74E-4EF1-BD4B-BDA9-304099EBF2CC}">
      <dgm:prSet/>
      <dgm:spPr/>
      <dgm:t>
        <a:bodyPr/>
        <a:lstStyle/>
        <a:p>
          <a:endParaRPr lang="zh-TW" altLang="en-US"/>
        </a:p>
      </dgm:t>
    </dgm:pt>
    <dgm:pt modelId="{716046F0-C0D8-0249-B4B0-61E14902F025}" type="sibTrans" cxnId="{4B53B74E-4EF1-BD4B-BDA9-304099EBF2CC}">
      <dgm:prSet/>
      <dgm:spPr/>
      <dgm:t>
        <a:bodyPr/>
        <a:lstStyle/>
        <a:p>
          <a:endParaRPr lang="zh-TW" altLang="en-US"/>
        </a:p>
      </dgm:t>
    </dgm:pt>
    <dgm:pt modelId="{0071FDCD-5027-B14E-8C6D-8F522579ED98}">
      <dgm:prSet phldrT="[文字]"/>
      <dgm:spPr/>
      <dgm:t>
        <a:bodyPr/>
        <a:lstStyle/>
        <a:p>
          <a:r>
            <a:rPr lang="zh-TW" altLang="en-US" dirty="0" smtClean="0"/>
            <a:t>五、五力分析</a:t>
          </a:r>
          <a:endParaRPr lang="zh-TW" altLang="en-US" dirty="0"/>
        </a:p>
      </dgm:t>
    </dgm:pt>
    <dgm:pt modelId="{5B6EA16E-00BD-D44C-BBCA-411C471D2FDC}" type="parTrans" cxnId="{7B7AD67F-92BB-D14E-A404-92F0BE225A0E}">
      <dgm:prSet/>
      <dgm:spPr/>
      <dgm:t>
        <a:bodyPr/>
        <a:lstStyle/>
        <a:p>
          <a:endParaRPr lang="zh-TW" altLang="en-US"/>
        </a:p>
      </dgm:t>
    </dgm:pt>
    <dgm:pt modelId="{12A68EF9-C595-A743-9190-399EC02F6B54}" type="sibTrans" cxnId="{7B7AD67F-92BB-D14E-A404-92F0BE225A0E}">
      <dgm:prSet/>
      <dgm:spPr/>
      <dgm:t>
        <a:bodyPr/>
        <a:lstStyle/>
        <a:p>
          <a:endParaRPr lang="zh-TW" altLang="en-US"/>
        </a:p>
      </dgm:t>
    </dgm:pt>
    <dgm:pt modelId="{E05D6431-3782-934A-AFD9-D037B4EB30DA}">
      <dgm:prSet phldrT="[文字]"/>
      <dgm:spPr/>
      <dgm:t>
        <a:bodyPr/>
        <a:lstStyle/>
        <a:p>
          <a:r>
            <a:rPr lang="zh-TW" altLang="en-US" dirty="0" smtClean="0"/>
            <a:t>六、競爭者分析</a:t>
          </a:r>
          <a:endParaRPr lang="zh-TW" altLang="en-US" dirty="0"/>
        </a:p>
      </dgm:t>
    </dgm:pt>
    <dgm:pt modelId="{B8E90FE5-14A8-5245-AC01-75B548CEB29E}" type="parTrans" cxnId="{C71AB1E0-974D-CB47-9E90-98A558E2053E}">
      <dgm:prSet/>
      <dgm:spPr/>
      <dgm:t>
        <a:bodyPr/>
        <a:lstStyle/>
        <a:p>
          <a:endParaRPr lang="zh-TW" altLang="en-US"/>
        </a:p>
      </dgm:t>
    </dgm:pt>
    <dgm:pt modelId="{1EAD082D-9440-0D46-A6F5-1C5045087B5D}" type="sibTrans" cxnId="{C71AB1E0-974D-CB47-9E90-98A558E2053E}">
      <dgm:prSet/>
      <dgm:spPr/>
      <dgm:t>
        <a:bodyPr/>
        <a:lstStyle/>
        <a:p>
          <a:endParaRPr lang="zh-TW" altLang="en-US"/>
        </a:p>
      </dgm:t>
    </dgm:pt>
    <dgm:pt modelId="{91A8810C-2175-41AA-AA46-16F5FB24CDDC}" type="pres">
      <dgm:prSet presAssocID="{FC7CF087-22DC-4FD9-BF0F-223F9F8F4DB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1FF04AC-AFEC-453E-967D-8DB4C8CC7A40}" type="pres">
      <dgm:prSet presAssocID="{EC0B02D8-6F83-4B51-8F81-F26AB7BF5903}" presName="parentLin" presStyleCnt="0"/>
      <dgm:spPr/>
    </dgm:pt>
    <dgm:pt modelId="{E19434EF-49D4-433E-A9A8-E81A487A8CE1}" type="pres">
      <dgm:prSet presAssocID="{EC0B02D8-6F83-4B51-8F81-F26AB7BF5903}" presName="parentLeftMargin" presStyleLbl="node1" presStyleIdx="0" presStyleCnt="6"/>
      <dgm:spPr/>
      <dgm:t>
        <a:bodyPr/>
        <a:lstStyle/>
        <a:p>
          <a:endParaRPr lang="zh-TW" altLang="en-US"/>
        </a:p>
      </dgm:t>
    </dgm:pt>
    <dgm:pt modelId="{2C0B3574-6563-4FEC-B512-51F8DAD2FB2C}" type="pres">
      <dgm:prSet presAssocID="{EC0B02D8-6F83-4B51-8F81-F26AB7BF5903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B6FB137-CF0D-49ED-8832-CA7AAE152D04}" type="pres">
      <dgm:prSet presAssocID="{EC0B02D8-6F83-4B51-8F81-F26AB7BF5903}" presName="negativeSpace" presStyleCnt="0"/>
      <dgm:spPr/>
    </dgm:pt>
    <dgm:pt modelId="{D0AC2CE8-F5EF-4288-BBF8-BDFEE2CE122A}" type="pres">
      <dgm:prSet presAssocID="{EC0B02D8-6F83-4B51-8F81-F26AB7BF5903}" presName="childText" presStyleLbl="conFgAcc1" presStyleIdx="0" presStyleCnt="6">
        <dgm:presLayoutVars>
          <dgm:bulletEnabled val="1"/>
        </dgm:presLayoutVars>
      </dgm:prSet>
      <dgm:spPr/>
    </dgm:pt>
    <dgm:pt modelId="{34E95930-C123-45FC-B26F-1620D7F753F3}" type="pres">
      <dgm:prSet presAssocID="{63F563BD-CFED-49D6-BBBE-339A6CB917AF}" presName="spaceBetweenRectangles" presStyleCnt="0"/>
      <dgm:spPr/>
    </dgm:pt>
    <dgm:pt modelId="{64672B15-AE06-4F62-9C06-EEF915B57851}" type="pres">
      <dgm:prSet presAssocID="{B8B6A88F-41F7-4CA1-B3F1-D4F292CB81AD}" presName="parentLin" presStyleCnt="0"/>
      <dgm:spPr/>
    </dgm:pt>
    <dgm:pt modelId="{3AE0995B-06E3-472D-9B06-F13BB6AAD002}" type="pres">
      <dgm:prSet presAssocID="{B8B6A88F-41F7-4CA1-B3F1-D4F292CB81AD}" presName="parentLeftMargin" presStyleLbl="node1" presStyleIdx="0" presStyleCnt="6"/>
      <dgm:spPr/>
      <dgm:t>
        <a:bodyPr/>
        <a:lstStyle/>
        <a:p>
          <a:endParaRPr lang="zh-TW" altLang="en-US"/>
        </a:p>
      </dgm:t>
    </dgm:pt>
    <dgm:pt modelId="{D65C7F07-7480-463A-BB9A-D0B0E3ADB0D2}" type="pres">
      <dgm:prSet presAssocID="{B8B6A88F-41F7-4CA1-B3F1-D4F292CB81A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2955085-A135-4E30-93A3-E3AEC35BF9DB}" type="pres">
      <dgm:prSet presAssocID="{B8B6A88F-41F7-4CA1-B3F1-D4F292CB81AD}" presName="negativeSpace" presStyleCnt="0"/>
      <dgm:spPr/>
    </dgm:pt>
    <dgm:pt modelId="{4B7284AE-98E2-458B-ADA7-30CD78CDBB14}" type="pres">
      <dgm:prSet presAssocID="{B8B6A88F-41F7-4CA1-B3F1-D4F292CB81AD}" presName="childText" presStyleLbl="conFgAcc1" presStyleIdx="1" presStyleCnt="6" custLinFactNeighborY="-17833">
        <dgm:presLayoutVars>
          <dgm:bulletEnabled val="1"/>
        </dgm:presLayoutVars>
      </dgm:prSet>
      <dgm:spPr/>
    </dgm:pt>
    <dgm:pt modelId="{B9B6BC99-0444-442D-ACC5-196D8B072ED3}" type="pres">
      <dgm:prSet presAssocID="{8B9F84A0-733D-4623-8502-A244DD6C1C80}" presName="spaceBetweenRectangles" presStyleCnt="0"/>
      <dgm:spPr/>
    </dgm:pt>
    <dgm:pt modelId="{9EECF4DA-3AFC-9D42-9683-1C0FD8BE0325}" type="pres">
      <dgm:prSet presAssocID="{7B6AA204-CFF2-264E-83E5-3BFF76F34548}" presName="parentLin" presStyleCnt="0"/>
      <dgm:spPr/>
    </dgm:pt>
    <dgm:pt modelId="{3B99133B-C203-9B4F-85B3-75DC5070E617}" type="pres">
      <dgm:prSet presAssocID="{7B6AA204-CFF2-264E-83E5-3BFF76F34548}" presName="parentLeftMargin" presStyleLbl="node1" presStyleIdx="1" presStyleCnt="6"/>
      <dgm:spPr/>
      <dgm:t>
        <a:bodyPr/>
        <a:lstStyle/>
        <a:p>
          <a:endParaRPr lang="zh-TW" altLang="en-US"/>
        </a:p>
      </dgm:t>
    </dgm:pt>
    <dgm:pt modelId="{886695F8-081A-D649-9539-B8B18F3E331E}" type="pres">
      <dgm:prSet presAssocID="{7B6AA204-CFF2-264E-83E5-3BFF76F34548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068FB4-DF62-5E42-A568-7C65A836F14D}" type="pres">
      <dgm:prSet presAssocID="{7B6AA204-CFF2-264E-83E5-3BFF76F34548}" presName="negativeSpace" presStyleCnt="0"/>
      <dgm:spPr/>
    </dgm:pt>
    <dgm:pt modelId="{608FBC8D-1C56-1D48-AFE0-07405E0EEE7F}" type="pres">
      <dgm:prSet presAssocID="{7B6AA204-CFF2-264E-83E5-3BFF76F34548}" presName="childText" presStyleLbl="conFgAcc1" presStyleIdx="2" presStyleCnt="6">
        <dgm:presLayoutVars>
          <dgm:bulletEnabled val="1"/>
        </dgm:presLayoutVars>
      </dgm:prSet>
      <dgm:spPr/>
    </dgm:pt>
    <dgm:pt modelId="{2D7104A4-1027-694F-A3DD-63EABDCCE34B}" type="pres">
      <dgm:prSet presAssocID="{716046F0-C0D8-0249-B4B0-61E14902F025}" presName="spaceBetweenRectangles" presStyleCnt="0"/>
      <dgm:spPr/>
    </dgm:pt>
    <dgm:pt modelId="{D59AADB5-5348-4C60-AB17-070BC17296BF}" type="pres">
      <dgm:prSet presAssocID="{7C94847C-D759-40E3-BE2C-0191F2558729}" presName="parentLin" presStyleCnt="0"/>
      <dgm:spPr/>
    </dgm:pt>
    <dgm:pt modelId="{EA698AEE-4DA9-49ED-A834-07534532BC53}" type="pres">
      <dgm:prSet presAssocID="{7C94847C-D759-40E3-BE2C-0191F2558729}" presName="parentLeftMargin" presStyleLbl="node1" presStyleIdx="2" presStyleCnt="6"/>
      <dgm:spPr/>
      <dgm:t>
        <a:bodyPr/>
        <a:lstStyle/>
        <a:p>
          <a:endParaRPr lang="zh-TW" altLang="en-US"/>
        </a:p>
      </dgm:t>
    </dgm:pt>
    <dgm:pt modelId="{4BD792D2-2D8A-4E17-B567-AF8BBF5934D5}" type="pres">
      <dgm:prSet presAssocID="{7C94847C-D759-40E3-BE2C-0191F2558729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1A2E81C-2889-44CA-B552-D92A5863DDEC}" type="pres">
      <dgm:prSet presAssocID="{7C94847C-D759-40E3-BE2C-0191F2558729}" presName="negativeSpace" presStyleCnt="0"/>
      <dgm:spPr/>
    </dgm:pt>
    <dgm:pt modelId="{9FCF89E3-A3B1-4674-93E2-89A06E4B35D4}" type="pres">
      <dgm:prSet presAssocID="{7C94847C-D759-40E3-BE2C-0191F2558729}" presName="childText" presStyleLbl="conFgAcc1" presStyleIdx="3" presStyleCnt="6">
        <dgm:presLayoutVars>
          <dgm:bulletEnabled val="1"/>
        </dgm:presLayoutVars>
      </dgm:prSet>
      <dgm:spPr/>
    </dgm:pt>
    <dgm:pt modelId="{082204A9-5EC6-4DCD-89FB-8717E8427ABC}" type="pres">
      <dgm:prSet presAssocID="{11994D33-C5BD-46AF-B0A6-3B49B7C07854}" presName="spaceBetweenRectangles" presStyleCnt="0"/>
      <dgm:spPr/>
    </dgm:pt>
    <dgm:pt modelId="{F16D4B12-864D-A046-B093-84490CF3B3E2}" type="pres">
      <dgm:prSet presAssocID="{0071FDCD-5027-B14E-8C6D-8F522579ED98}" presName="parentLin" presStyleCnt="0"/>
      <dgm:spPr/>
    </dgm:pt>
    <dgm:pt modelId="{07455E51-D233-AA4A-ACDC-EF7562D65FF1}" type="pres">
      <dgm:prSet presAssocID="{0071FDCD-5027-B14E-8C6D-8F522579ED98}" presName="parentLeftMargin" presStyleLbl="node1" presStyleIdx="3" presStyleCnt="6"/>
      <dgm:spPr/>
      <dgm:t>
        <a:bodyPr/>
        <a:lstStyle/>
        <a:p>
          <a:endParaRPr lang="zh-TW" altLang="en-US"/>
        </a:p>
      </dgm:t>
    </dgm:pt>
    <dgm:pt modelId="{3281369C-7E36-184E-851F-9919F90DE312}" type="pres">
      <dgm:prSet presAssocID="{0071FDCD-5027-B14E-8C6D-8F522579ED98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590E969-4E45-5843-8437-41618A16027E}" type="pres">
      <dgm:prSet presAssocID="{0071FDCD-5027-B14E-8C6D-8F522579ED98}" presName="negativeSpace" presStyleCnt="0"/>
      <dgm:spPr/>
    </dgm:pt>
    <dgm:pt modelId="{4959468E-38A5-8747-A9CD-2C21E6D26F59}" type="pres">
      <dgm:prSet presAssocID="{0071FDCD-5027-B14E-8C6D-8F522579ED98}" presName="childText" presStyleLbl="conFgAcc1" presStyleIdx="4" presStyleCnt="6">
        <dgm:presLayoutVars>
          <dgm:bulletEnabled val="1"/>
        </dgm:presLayoutVars>
      </dgm:prSet>
      <dgm:spPr/>
    </dgm:pt>
    <dgm:pt modelId="{C26942DB-821A-A647-BB5C-CB707D6B1BA8}" type="pres">
      <dgm:prSet presAssocID="{12A68EF9-C595-A743-9190-399EC02F6B54}" presName="spaceBetweenRectangles" presStyleCnt="0"/>
      <dgm:spPr/>
    </dgm:pt>
    <dgm:pt modelId="{B3513986-8FD5-A344-B6E6-90DCBFAEA0F9}" type="pres">
      <dgm:prSet presAssocID="{E05D6431-3782-934A-AFD9-D037B4EB30DA}" presName="parentLin" presStyleCnt="0"/>
      <dgm:spPr/>
    </dgm:pt>
    <dgm:pt modelId="{AEEE4806-5EC2-C840-8094-3B6908E7DA34}" type="pres">
      <dgm:prSet presAssocID="{E05D6431-3782-934A-AFD9-D037B4EB30DA}" presName="parentLeftMargin" presStyleLbl="node1" presStyleIdx="4" presStyleCnt="6"/>
      <dgm:spPr/>
      <dgm:t>
        <a:bodyPr/>
        <a:lstStyle/>
        <a:p>
          <a:endParaRPr lang="zh-TW" altLang="en-US"/>
        </a:p>
      </dgm:t>
    </dgm:pt>
    <dgm:pt modelId="{E7E7EB9B-71A3-164F-A8CB-1B9FDEA06573}" type="pres">
      <dgm:prSet presAssocID="{E05D6431-3782-934A-AFD9-D037B4EB30DA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529ABAD-7CA1-8149-9C91-9F6B32D26997}" type="pres">
      <dgm:prSet presAssocID="{E05D6431-3782-934A-AFD9-D037B4EB30DA}" presName="negativeSpace" presStyleCnt="0"/>
      <dgm:spPr/>
    </dgm:pt>
    <dgm:pt modelId="{60EC6F1B-C503-054D-9640-C1615827368C}" type="pres">
      <dgm:prSet presAssocID="{E05D6431-3782-934A-AFD9-D037B4EB30DA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C71AB1E0-974D-CB47-9E90-98A558E2053E}" srcId="{FC7CF087-22DC-4FD9-BF0F-223F9F8F4DB3}" destId="{E05D6431-3782-934A-AFD9-D037B4EB30DA}" srcOrd="5" destOrd="0" parTransId="{B8E90FE5-14A8-5245-AC01-75B548CEB29E}" sibTransId="{1EAD082D-9440-0D46-A6F5-1C5045087B5D}"/>
    <dgm:cxn modelId="{232C8C38-4B64-40FE-BFA6-69C28B55C3E5}" type="presOf" srcId="{FC7CF087-22DC-4FD9-BF0F-223F9F8F4DB3}" destId="{91A8810C-2175-41AA-AA46-16F5FB24CDDC}" srcOrd="0" destOrd="0" presId="urn:microsoft.com/office/officeart/2005/8/layout/list1"/>
    <dgm:cxn modelId="{7B7AD67F-92BB-D14E-A404-92F0BE225A0E}" srcId="{FC7CF087-22DC-4FD9-BF0F-223F9F8F4DB3}" destId="{0071FDCD-5027-B14E-8C6D-8F522579ED98}" srcOrd="4" destOrd="0" parTransId="{5B6EA16E-00BD-D44C-BBCA-411C471D2FDC}" sibTransId="{12A68EF9-C595-A743-9190-399EC02F6B54}"/>
    <dgm:cxn modelId="{BABB67CB-EF99-0047-80BB-8575988E79B4}" type="presOf" srcId="{0071FDCD-5027-B14E-8C6D-8F522579ED98}" destId="{07455E51-D233-AA4A-ACDC-EF7562D65FF1}" srcOrd="0" destOrd="0" presId="urn:microsoft.com/office/officeart/2005/8/layout/list1"/>
    <dgm:cxn modelId="{B8F88962-1249-E94E-A6C1-5BA82055EAB7}" type="presOf" srcId="{7B6AA204-CFF2-264E-83E5-3BFF76F34548}" destId="{3B99133B-C203-9B4F-85B3-75DC5070E617}" srcOrd="0" destOrd="0" presId="urn:microsoft.com/office/officeart/2005/8/layout/list1"/>
    <dgm:cxn modelId="{5C040C27-247C-F248-A30E-4FF9C9F1ECFA}" type="presOf" srcId="{E05D6431-3782-934A-AFD9-D037B4EB30DA}" destId="{AEEE4806-5EC2-C840-8094-3B6908E7DA34}" srcOrd="0" destOrd="0" presId="urn:microsoft.com/office/officeart/2005/8/layout/list1"/>
    <dgm:cxn modelId="{F126DC2A-3ABD-2148-B593-6ACF2F9F02B3}" type="presOf" srcId="{0071FDCD-5027-B14E-8C6D-8F522579ED98}" destId="{3281369C-7E36-184E-851F-9919F90DE312}" srcOrd="1" destOrd="0" presId="urn:microsoft.com/office/officeart/2005/8/layout/list1"/>
    <dgm:cxn modelId="{6AC559FD-AAF0-5343-8FBF-64FBA9A18774}" type="presOf" srcId="{E05D6431-3782-934A-AFD9-D037B4EB30DA}" destId="{E7E7EB9B-71A3-164F-A8CB-1B9FDEA06573}" srcOrd="1" destOrd="0" presId="urn:microsoft.com/office/officeart/2005/8/layout/list1"/>
    <dgm:cxn modelId="{96B68D3B-1DBB-4004-A5DD-F8BC72DC7BD6}" srcId="{FC7CF087-22DC-4FD9-BF0F-223F9F8F4DB3}" destId="{EC0B02D8-6F83-4B51-8F81-F26AB7BF5903}" srcOrd="0" destOrd="0" parTransId="{8B8CBBDF-7023-4EFD-9B7F-E88675D8A771}" sibTransId="{63F563BD-CFED-49D6-BBBE-339A6CB917AF}"/>
    <dgm:cxn modelId="{81498FF0-234C-419C-939E-83538E25FA3B}" type="presOf" srcId="{EC0B02D8-6F83-4B51-8F81-F26AB7BF5903}" destId="{2C0B3574-6563-4FEC-B512-51F8DAD2FB2C}" srcOrd="1" destOrd="0" presId="urn:microsoft.com/office/officeart/2005/8/layout/list1"/>
    <dgm:cxn modelId="{723AD731-CF4A-8344-98ED-D1095855D0B2}" type="presOf" srcId="{7B6AA204-CFF2-264E-83E5-3BFF76F34548}" destId="{886695F8-081A-D649-9539-B8B18F3E331E}" srcOrd="1" destOrd="0" presId="urn:microsoft.com/office/officeart/2005/8/layout/list1"/>
    <dgm:cxn modelId="{D6DE6DB0-8CD2-409B-905C-2E3DD462C04D}" srcId="{FC7CF087-22DC-4FD9-BF0F-223F9F8F4DB3}" destId="{B8B6A88F-41F7-4CA1-B3F1-D4F292CB81AD}" srcOrd="1" destOrd="0" parTransId="{18DC37DC-F990-4C13-9F7F-138357B59F0B}" sibTransId="{8B9F84A0-733D-4623-8502-A244DD6C1C80}"/>
    <dgm:cxn modelId="{4B53B74E-4EF1-BD4B-BDA9-304099EBF2CC}" srcId="{FC7CF087-22DC-4FD9-BF0F-223F9F8F4DB3}" destId="{7B6AA204-CFF2-264E-83E5-3BFF76F34548}" srcOrd="2" destOrd="0" parTransId="{3F8D53CF-B6D9-B744-A30F-3DE65F2074FB}" sibTransId="{716046F0-C0D8-0249-B4B0-61E14902F025}"/>
    <dgm:cxn modelId="{22EA0122-441A-4E49-87A3-4A210D49E3A4}" type="presOf" srcId="{B8B6A88F-41F7-4CA1-B3F1-D4F292CB81AD}" destId="{3AE0995B-06E3-472D-9B06-F13BB6AAD002}" srcOrd="0" destOrd="0" presId="urn:microsoft.com/office/officeart/2005/8/layout/list1"/>
    <dgm:cxn modelId="{FE43A455-85EF-4C1E-AD51-6438310C9C40}" type="presOf" srcId="{B8B6A88F-41F7-4CA1-B3F1-D4F292CB81AD}" destId="{D65C7F07-7480-463A-BB9A-D0B0E3ADB0D2}" srcOrd="1" destOrd="0" presId="urn:microsoft.com/office/officeart/2005/8/layout/list1"/>
    <dgm:cxn modelId="{E45685F3-E103-4BBD-AAA6-E815804D96A1}" type="presOf" srcId="{7C94847C-D759-40E3-BE2C-0191F2558729}" destId="{4BD792D2-2D8A-4E17-B567-AF8BBF5934D5}" srcOrd="1" destOrd="0" presId="urn:microsoft.com/office/officeart/2005/8/layout/list1"/>
    <dgm:cxn modelId="{5EA0BABF-E4D1-4015-ABDA-9762552F9E88}" type="presOf" srcId="{7C94847C-D759-40E3-BE2C-0191F2558729}" destId="{EA698AEE-4DA9-49ED-A834-07534532BC53}" srcOrd="0" destOrd="0" presId="urn:microsoft.com/office/officeart/2005/8/layout/list1"/>
    <dgm:cxn modelId="{D9107507-7DF1-4828-B4B5-7145E3683A4B}" type="presOf" srcId="{EC0B02D8-6F83-4B51-8F81-F26AB7BF5903}" destId="{E19434EF-49D4-433E-A9A8-E81A487A8CE1}" srcOrd="0" destOrd="0" presId="urn:microsoft.com/office/officeart/2005/8/layout/list1"/>
    <dgm:cxn modelId="{2E73FFDB-76CF-426B-97B9-4EE189FD2EFE}" srcId="{FC7CF087-22DC-4FD9-BF0F-223F9F8F4DB3}" destId="{7C94847C-D759-40E3-BE2C-0191F2558729}" srcOrd="3" destOrd="0" parTransId="{75867FF6-631E-4FDC-B292-B1FA0D46E424}" sibTransId="{11994D33-C5BD-46AF-B0A6-3B49B7C07854}"/>
    <dgm:cxn modelId="{7476BB15-1AE6-4534-A205-184F31D4BFC8}" type="presParOf" srcId="{91A8810C-2175-41AA-AA46-16F5FB24CDDC}" destId="{01FF04AC-AFEC-453E-967D-8DB4C8CC7A40}" srcOrd="0" destOrd="0" presId="urn:microsoft.com/office/officeart/2005/8/layout/list1"/>
    <dgm:cxn modelId="{30E20818-DCB4-407C-9C5A-380A394F3C04}" type="presParOf" srcId="{01FF04AC-AFEC-453E-967D-8DB4C8CC7A40}" destId="{E19434EF-49D4-433E-A9A8-E81A487A8CE1}" srcOrd="0" destOrd="0" presId="urn:microsoft.com/office/officeart/2005/8/layout/list1"/>
    <dgm:cxn modelId="{1133DA2F-8788-4464-8A9A-00E586144D1E}" type="presParOf" srcId="{01FF04AC-AFEC-453E-967D-8DB4C8CC7A40}" destId="{2C0B3574-6563-4FEC-B512-51F8DAD2FB2C}" srcOrd="1" destOrd="0" presId="urn:microsoft.com/office/officeart/2005/8/layout/list1"/>
    <dgm:cxn modelId="{94FF5F43-F3ED-4AD1-9DB2-9F8BF759C7B9}" type="presParOf" srcId="{91A8810C-2175-41AA-AA46-16F5FB24CDDC}" destId="{6B6FB137-CF0D-49ED-8832-CA7AAE152D04}" srcOrd="1" destOrd="0" presId="urn:microsoft.com/office/officeart/2005/8/layout/list1"/>
    <dgm:cxn modelId="{611AFD70-28AF-45C7-8B49-693B0B40C67E}" type="presParOf" srcId="{91A8810C-2175-41AA-AA46-16F5FB24CDDC}" destId="{D0AC2CE8-F5EF-4288-BBF8-BDFEE2CE122A}" srcOrd="2" destOrd="0" presId="urn:microsoft.com/office/officeart/2005/8/layout/list1"/>
    <dgm:cxn modelId="{CDEB6BCE-83CC-4F17-8831-E198D087AF0D}" type="presParOf" srcId="{91A8810C-2175-41AA-AA46-16F5FB24CDDC}" destId="{34E95930-C123-45FC-B26F-1620D7F753F3}" srcOrd="3" destOrd="0" presId="urn:microsoft.com/office/officeart/2005/8/layout/list1"/>
    <dgm:cxn modelId="{E5F0F9B2-0906-443D-A4DD-5495D6BEF8BC}" type="presParOf" srcId="{91A8810C-2175-41AA-AA46-16F5FB24CDDC}" destId="{64672B15-AE06-4F62-9C06-EEF915B57851}" srcOrd="4" destOrd="0" presId="urn:microsoft.com/office/officeart/2005/8/layout/list1"/>
    <dgm:cxn modelId="{9BF70F7D-7BCF-4071-9C66-1FF0F68CD706}" type="presParOf" srcId="{64672B15-AE06-4F62-9C06-EEF915B57851}" destId="{3AE0995B-06E3-472D-9B06-F13BB6AAD002}" srcOrd="0" destOrd="0" presId="urn:microsoft.com/office/officeart/2005/8/layout/list1"/>
    <dgm:cxn modelId="{7EEFDACE-F261-4BBD-86B6-1A1956239342}" type="presParOf" srcId="{64672B15-AE06-4F62-9C06-EEF915B57851}" destId="{D65C7F07-7480-463A-BB9A-D0B0E3ADB0D2}" srcOrd="1" destOrd="0" presId="urn:microsoft.com/office/officeart/2005/8/layout/list1"/>
    <dgm:cxn modelId="{75113576-72DC-442B-9ED4-F4B7F40892AC}" type="presParOf" srcId="{91A8810C-2175-41AA-AA46-16F5FB24CDDC}" destId="{C2955085-A135-4E30-93A3-E3AEC35BF9DB}" srcOrd="5" destOrd="0" presId="urn:microsoft.com/office/officeart/2005/8/layout/list1"/>
    <dgm:cxn modelId="{711CE090-E8B5-4FD1-AAEF-83247E5B260B}" type="presParOf" srcId="{91A8810C-2175-41AA-AA46-16F5FB24CDDC}" destId="{4B7284AE-98E2-458B-ADA7-30CD78CDBB14}" srcOrd="6" destOrd="0" presId="urn:microsoft.com/office/officeart/2005/8/layout/list1"/>
    <dgm:cxn modelId="{A381B0BE-F588-4944-9A50-0663996DA535}" type="presParOf" srcId="{91A8810C-2175-41AA-AA46-16F5FB24CDDC}" destId="{B9B6BC99-0444-442D-ACC5-196D8B072ED3}" srcOrd="7" destOrd="0" presId="urn:microsoft.com/office/officeart/2005/8/layout/list1"/>
    <dgm:cxn modelId="{7AF44705-AAFD-D645-8A39-0A5CABB4016A}" type="presParOf" srcId="{91A8810C-2175-41AA-AA46-16F5FB24CDDC}" destId="{9EECF4DA-3AFC-9D42-9683-1C0FD8BE0325}" srcOrd="8" destOrd="0" presId="urn:microsoft.com/office/officeart/2005/8/layout/list1"/>
    <dgm:cxn modelId="{14FC4F4A-4179-C84F-AC94-3293D61DA9D9}" type="presParOf" srcId="{9EECF4DA-3AFC-9D42-9683-1C0FD8BE0325}" destId="{3B99133B-C203-9B4F-85B3-75DC5070E617}" srcOrd="0" destOrd="0" presId="urn:microsoft.com/office/officeart/2005/8/layout/list1"/>
    <dgm:cxn modelId="{2D9F1FA2-9822-A849-A5A6-4AF1FDE2FC21}" type="presParOf" srcId="{9EECF4DA-3AFC-9D42-9683-1C0FD8BE0325}" destId="{886695F8-081A-D649-9539-B8B18F3E331E}" srcOrd="1" destOrd="0" presId="urn:microsoft.com/office/officeart/2005/8/layout/list1"/>
    <dgm:cxn modelId="{20D981A3-1B5D-EF45-A8B5-BB333576FC62}" type="presParOf" srcId="{91A8810C-2175-41AA-AA46-16F5FB24CDDC}" destId="{66068FB4-DF62-5E42-A568-7C65A836F14D}" srcOrd="9" destOrd="0" presId="urn:microsoft.com/office/officeart/2005/8/layout/list1"/>
    <dgm:cxn modelId="{B081C467-32F0-0046-923A-C8F8DB4CD734}" type="presParOf" srcId="{91A8810C-2175-41AA-AA46-16F5FB24CDDC}" destId="{608FBC8D-1C56-1D48-AFE0-07405E0EEE7F}" srcOrd="10" destOrd="0" presId="urn:microsoft.com/office/officeart/2005/8/layout/list1"/>
    <dgm:cxn modelId="{61C66D40-DFC1-BD4D-A5A9-AE45071D7057}" type="presParOf" srcId="{91A8810C-2175-41AA-AA46-16F5FB24CDDC}" destId="{2D7104A4-1027-694F-A3DD-63EABDCCE34B}" srcOrd="11" destOrd="0" presId="urn:microsoft.com/office/officeart/2005/8/layout/list1"/>
    <dgm:cxn modelId="{5656F011-40C1-4D46-999C-68C7E2FF567B}" type="presParOf" srcId="{91A8810C-2175-41AA-AA46-16F5FB24CDDC}" destId="{D59AADB5-5348-4C60-AB17-070BC17296BF}" srcOrd="12" destOrd="0" presId="urn:microsoft.com/office/officeart/2005/8/layout/list1"/>
    <dgm:cxn modelId="{200B7D24-6D9E-49B1-A515-79F3F6585F96}" type="presParOf" srcId="{D59AADB5-5348-4C60-AB17-070BC17296BF}" destId="{EA698AEE-4DA9-49ED-A834-07534532BC53}" srcOrd="0" destOrd="0" presId="urn:microsoft.com/office/officeart/2005/8/layout/list1"/>
    <dgm:cxn modelId="{F7340D80-5E86-47EB-B58B-E4122DA4551F}" type="presParOf" srcId="{D59AADB5-5348-4C60-AB17-070BC17296BF}" destId="{4BD792D2-2D8A-4E17-B567-AF8BBF5934D5}" srcOrd="1" destOrd="0" presId="urn:microsoft.com/office/officeart/2005/8/layout/list1"/>
    <dgm:cxn modelId="{83AC30D3-8EF6-4D63-9CFE-A009679B7B4F}" type="presParOf" srcId="{91A8810C-2175-41AA-AA46-16F5FB24CDDC}" destId="{01A2E81C-2889-44CA-B552-D92A5863DDEC}" srcOrd="13" destOrd="0" presId="urn:microsoft.com/office/officeart/2005/8/layout/list1"/>
    <dgm:cxn modelId="{8BB07456-7720-40EA-A4EA-46D1CC701691}" type="presParOf" srcId="{91A8810C-2175-41AA-AA46-16F5FB24CDDC}" destId="{9FCF89E3-A3B1-4674-93E2-89A06E4B35D4}" srcOrd="14" destOrd="0" presId="urn:microsoft.com/office/officeart/2005/8/layout/list1"/>
    <dgm:cxn modelId="{7B22503A-A7C1-1B4E-976C-E4A82171620E}" type="presParOf" srcId="{91A8810C-2175-41AA-AA46-16F5FB24CDDC}" destId="{082204A9-5EC6-4DCD-89FB-8717E8427ABC}" srcOrd="15" destOrd="0" presId="urn:microsoft.com/office/officeart/2005/8/layout/list1"/>
    <dgm:cxn modelId="{2ACE8390-2F8D-EB46-99D0-CC986B4774D4}" type="presParOf" srcId="{91A8810C-2175-41AA-AA46-16F5FB24CDDC}" destId="{F16D4B12-864D-A046-B093-84490CF3B3E2}" srcOrd="16" destOrd="0" presId="urn:microsoft.com/office/officeart/2005/8/layout/list1"/>
    <dgm:cxn modelId="{CA3B5D53-4C3D-2141-987B-5973DEE3CBF6}" type="presParOf" srcId="{F16D4B12-864D-A046-B093-84490CF3B3E2}" destId="{07455E51-D233-AA4A-ACDC-EF7562D65FF1}" srcOrd="0" destOrd="0" presId="urn:microsoft.com/office/officeart/2005/8/layout/list1"/>
    <dgm:cxn modelId="{05A90CEF-E12D-CC48-AA45-15BA7A0481CF}" type="presParOf" srcId="{F16D4B12-864D-A046-B093-84490CF3B3E2}" destId="{3281369C-7E36-184E-851F-9919F90DE312}" srcOrd="1" destOrd="0" presId="urn:microsoft.com/office/officeart/2005/8/layout/list1"/>
    <dgm:cxn modelId="{CEFF9078-BFF4-C245-8A45-4389EC50678E}" type="presParOf" srcId="{91A8810C-2175-41AA-AA46-16F5FB24CDDC}" destId="{A590E969-4E45-5843-8437-41618A16027E}" srcOrd="17" destOrd="0" presId="urn:microsoft.com/office/officeart/2005/8/layout/list1"/>
    <dgm:cxn modelId="{E93CA812-544A-5746-8D92-448627197F63}" type="presParOf" srcId="{91A8810C-2175-41AA-AA46-16F5FB24CDDC}" destId="{4959468E-38A5-8747-A9CD-2C21E6D26F59}" srcOrd="18" destOrd="0" presId="urn:microsoft.com/office/officeart/2005/8/layout/list1"/>
    <dgm:cxn modelId="{A6797B89-0E84-B64E-9BEC-EF6D887D46A9}" type="presParOf" srcId="{91A8810C-2175-41AA-AA46-16F5FB24CDDC}" destId="{C26942DB-821A-A647-BB5C-CB707D6B1BA8}" srcOrd="19" destOrd="0" presId="urn:microsoft.com/office/officeart/2005/8/layout/list1"/>
    <dgm:cxn modelId="{D9A24CF9-14E3-B74D-AEEC-EBC82537511D}" type="presParOf" srcId="{91A8810C-2175-41AA-AA46-16F5FB24CDDC}" destId="{B3513986-8FD5-A344-B6E6-90DCBFAEA0F9}" srcOrd="20" destOrd="0" presId="urn:microsoft.com/office/officeart/2005/8/layout/list1"/>
    <dgm:cxn modelId="{F5A355B3-30C8-A948-A47F-9CD2E4A79D1A}" type="presParOf" srcId="{B3513986-8FD5-A344-B6E6-90DCBFAEA0F9}" destId="{AEEE4806-5EC2-C840-8094-3B6908E7DA34}" srcOrd="0" destOrd="0" presId="urn:microsoft.com/office/officeart/2005/8/layout/list1"/>
    <dgm:cxn modelId="{BE90D090-08ED-FB43-ACAD-6738BF91EEEA}" type="presParOf" srcId="{B3513986-8FD5-A344-B6E6-90DCBFAEA0F9}" destId="{E7E7EB9B-71A3-164F-A8CB-1B9FDEA06573}" srcOrd="1" destOrd="0" presId="urn:microsoft.com/office/officeart/2005/8/layout/list1"/>
    <dgm:cxn modelId="{B98A736B-CA37-7F48-8004-9AE41E6CA67E}" type="presParOf" srcId="{91A8810C-2175-41AA-AA46-16F5FB24CDDC}" destId="{5529ABAD-7CA1-8149-9C91-9F6B32D26997}" srcOrd="21" destOrd="0" presId="urn:microsoft.com/office/officeart/2005/8/layout/list1"/>
    <dgm:cxn modelId="{442445D9-A3CC-5A4F-889F-1380E2E88748}" type="presParOf" srcId="{91A8810C-2175-41AA-AA46-16F5FB24CDDC}" destId="{60EC6F1B-C503-054D-9640-C1615827368C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69EF682-E6C5-4FEB-8EE1-4AC00767F5EF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F4CDC0A-1DC5-4489-B721-A01888136280}">
      <dgm:prSet phldrT="[文字]"/>
      <dgm:spPr/>
      <dgm:t>
        <a:bodyPr/>
        <a:lstStyle/>
        <a:p>
          <a:r>
            <a:rPr lang="en-US" altLang="zh-TW" dirty="0" smtClean="0"/>
            <a:t>6C</a:t>
          </a:r>
          <a:endParaRPr lang="zh-TW" altLang="en-US" dirty="0"/>
        </a:p>
      </dgm:t>
    </dgm:pt>
    <dgm:pt modelId="{7A97B320-996D-407F-9A9B-B9804B12C911}" type="parTrans" cxnId="{1216AF48-F100-44F2-9B87-4074F05AD207}">
      <dgm:prSet/>
      <dgm:spPr/>
      <dgm:t>
        <a:bodyPr/>
        <a:lstStyle/>
        <a:p>
          <a:endParaRPr lang="zh-TW" altLang="en-US"/>
        </a:p>
      </dgm:t>
    </dgm:pt>
    <dgm:pt modelId="{87095571-3FCE-4758-B8FB-31571280CF57}" type="sibTrans" cxnId="{1216AF48-F100-44F2-9B87-4074F05AD207}">
      <dgm:prSet/>
      <dgm:spPr/>
      <dgm:t>
        <a:bodyPr/>
        <a:lstStyle/>
        <a:p>
          <a:endParaRPr lang="zh-TW" altLang="en-US"/>
        </a:p>
      </dgm:t>
    </dgm:pt>
    <dgm:pt modelId="{AF9099FA-EFFA-4BBF-9288-6E1F2C10FCB7}">
      <dgm:prSet phldrT="[文字]"/>
      <dgm:spPr/>
      <dgm:t>
        <a:bodyPr/>
        <a:lstStyle/>
        <a:p>
          <a:r>
            <a:rPr lang="en-US" altLang="zh-TW" dirty="0" smtClean="0"/>
            <a:t>BBS</a:t>
          </a:r>
          <a:endParaRPr lang="zh-TW" altLang="en-US" dirty="0"/>
        </a:p>
      </dgm:t>
    </dgm:pt>
    <dgm:pt modelId="{FA3AFAB3-B032-49A8-8111-E3325FA917F7}" type="parTrans" cxnId="{99768A33-C70A-44D6-8E26-7FD451E15AB8}">
      <dgm:prSet/>
      <dgm:spPr/>
      <dgm:t>
        <a:bodyPr/>
        <a:lstStyle/>
        <a:p>
          <a:endParaRPr lang="zh-TW" altLang="en-US"/>
        </a:p>
      </dgm:t>
    </dgm:pt>
    <dgm:pt modelId="{7AA586A3-4B6E-44F9-B81B-EBF2D77EF361}" type="sibTrans" cxnId="{99768A33-C70A-44D6-8E26-7FD451E15AB8}">
      <dgm:prSet/>
      <dgm:spPr/>
      <dgm:t>
        <a:bodyPr/>
        <a:lstStyle/>
        <a:p>
          <a:endParaRPr lang="zh-TW" altLang="en-US"/>
        </a:p>
      </dgm:t>
    </dgm:pt>
    <dgm:pt modelId="{7965D374-0153-4103-9240-689403EDDF50}">
      <dgm:prSet phldrT="[文字]"/>
      <dgm:spPr/>
      <dgm:t>
        <a:bodyPr/>
        <a:lstStyle/>
        <a:p>
          <a:r>
            <a:rPr lang="en-US" altLang="zh-TW" dirty="0" smtClean="0"/>
            <a:t>FB</a:t>
          </a:r>
          <a:endParaRPr lang="zh-TW" altLang="en-US" dirty="0"/>
        </a:p>
      </dgm:t>
    </dgm:pt>
    <dgm:pt modelId="{F106DD3C-901D-4A17-8FA0-D59A59FD3946}" type="parTrans" cxnId="{D1E85AD6-E90A-4186-89B7-DA545414C28C}">
      <dgm:prSet/>
      <dgm:spPr/>
      <dgm:t>
        <a:bodyPr/>
        <a:lstStyle/>
        <a:p>
          <a:endParaRPr lang="zh-TW" altLang="en-US"/>
        </a:p>
      </dgm:t>
    </dgm:pt>
    <dgm:pt modelId="{8B22A46D-F033-4C29-A64D-D078E59C282C}" type="sibTrans" cxnId="{D1E85AD6-E90A-4186-89B7-DA545414C28C}">
      <dgm:prSet/>
      <dgm:spPr/>
      <dgm:t>
        <a:bodyPr/>
        <a:lstStyle/>
        <a:p>
          <a:endParaRPr lang="zh-TW" altLang="en-US"/>
        </a:p>
      </dgm:t>
    </dgm:pt>
    <dgm:pt modelId="{4A25C09D-DE8B-40B2-9BAC-DB94B8AE9AEB}">
      <dgm:prSet phldrT="[文字]"/>
      <dgm:spPr/>
      <dgm:t>
        <a:bodyPr/>
        <a:lstStyle/>
        <a:p>
          <a:r>
            <a:rPr lang="en-US" altLang="zh-TW" dirty="0" smtClean="0"/>
            <a:t>Google</a:t>
          </a:r>
          <a:r>
            <a:rPr lang="zh-TW" altLang="en-US" dirty="0" smtClean="0"/>
            <a:t> </a:t>
          </a:r>
          <a:r>
            <a:rPr lang="en-US" altLang="zh-TW" dirty="0" smtClean="0"/>
            <a:t>Play</a:t>
          </a:r>
          <a:endParaRPr lang="zh-TW" altLang="en-US" dirty="0"/>
        </a:p>
      </dgm:t>
    </dgm:pt>
    <dgm:pt modelId="{F7DD992A-FAF7-418B-9E0B-54185A92B25A}" type="parTrans" cxnId="{BADDF38D-1F2C-4CAE-8F97-66F54244CD29}">
      <dgm:prSet/>
      <dgm:spPr/>
      <dgm:t>
        <a:bodyPr/>
        <a:lstStyle/>
        <a:p>
          <a:endParaRPr lang="zh-TW" altLang="en-US"/>
        </a:p>
      </dgm:t>
    </dgm:pt>
    <dgm:pt modelId="{37127634-8DD4-496A-8460-861443017301}" type="sibTrans" cxnId="{BADDF38D-1F2C-4CAE-8F97-66F54244CD29}">
      <dgm:prSet/>
      <dgm:spPr/>
      <dgm:t>
        <a:bodyPr/>
        <a:lstStyle/>
        <a:p>
          <a:endParaRPr lang="zh-TW" altLang="en-US"/>
        </a:p>
      </dgm:t>
    </dgm:pt>
    <dgm:pt modelId="{B5F08C77-2366-416E-9C94-255CA737F392}">
      <dgm:prSet phldrT="[文字]"/>
      <dgm:spPr/>
      <dgm:t>
        <a:bodyPr/>
        <a:lstStyle/>
        <a:p>
          <a:r>
            <a:rPr lang="en-US" altLang="zh-TW" dirty="0" smtClean="0"/>
            <a:t>Blog</a:t>
          </a:r>
        </a:p>
      </dgm:t>
    </dgm:pt>
    <dgm:pt modelId="{E740978D-165D-4899-B745-3B594FF1D0A5}" type="parTrans" cxnId="{78D4C084-14BD-447F-B4DB-1703C4243474}">
      <dgm:prSet/>
      <dgm:spPr/>
      <dgm:t>
        <a:bodyPr/>
        <a:lstStyle/>
        <a:p>
          <a:endParaRPr lang="zh-TW" altLang="en-US"/>
        </a:p>
      </dgm:t>
    </dgm:pt>
    <dgm:pt modelId="{D8476732-E032-4CA0-A3FD-5F48C2267426}" type="sibTrans" cxnId="{78D4C084-14BD-447F-B4DB-1703C4243474}">
      <dgm:prSet/>
      <dgm:spPr/>
      <dgm:t>
        <a:bodyPr/>
        <a:lstStyle/>
        <a:p>
          <a:endParaRPr lang="zh-TW" altLang="en-US"/>
        </a:p>
      </dgm:t>
    </dgm:pt>
    <dgm:pt modelId="{E52B2608-91C6-4118-9B8D-FEDC3189C785}">
      <dgm:prSet phldrT="[文字]"/>
      <dgm:spPr/>
      <dgm:t>
        <a:bodyPr/>
        <a:lstStyle/>
        <a:p>
          <a:r>
            <a:rPr lang="en-US" altLang="zh-TW" dirty="0" smtClean="0"/>
            <a:t>YouTube</a:t>
          </a:r>
        </a:p>
      </dgm:t>
    </dgm:pt>
    <dgm:pt modelId="{F01AA409-7B60-40E5-ABB5-D3ED3470872B}" type="parTrans" cxnId="{DE71C482-96B2-460C-BF78-6E01E89F45FD}">
      <dgm:prSet/>
      <dgm:spPr/>
      <dgm:t>
        <a:bodyPr/>
        <a:lstStyle/>
        <a:p>
          <a:endParaRPr lang="zh-TW" altLang="en-US"/>
        </a:p>
      </dgm:t>
    </dgm:pt>
    <dgm:pt modelId="{C8350926-9504-46EC-BEB5-D5B8A8459177}" type="sibTrans" cxnId="{DE71C482-96B2-460C-BF78-6E01E89F45FD}">
      <dgm:prSet/>
      <dgm:spPr/>
      <dgm:t>
        <a:bodyPr/>
        <a:lstStyle/>
        <a:p>
          <a:endParaRPr lang="zh-TW" altLang="en-US"/>
        </a:p>
      </dgm:t>
    </dgm:pt>
    <dgm:pt modelId="{44AC64D9-C544-41BD-9883-D8885A9A4330}">
      <dgm:prSet phldrT="[文字]"/>
      <dgm:spPr/>
      <dgm:t>
        <a:bodyPr/>
        <a:lstStyle/>
        <a:p>
          <a:r>
            <a:rPr lang="en-US" altLang="zh-TW" dirty="0" smtClean="0"/>
            <a:t>LINE</a:t>
          </a:r>
        </a:p>
      </dgm:t>
    </dgm:pt>
    <dgm:pt modelId="{DC77F06D-B18A-4B25-803D-311769A62562}" type="parTrans" cxnId="{E11FE6DF-C05D-46C8-A6F1-FAA55DFE6D2F}">
      <dgm:prSet/>
      <dgm:spPr/>
      <dgm:t>
        <a:bodyPr/>
        <a:lstStyle/>
        <a:p>
          <a:endParaRPr lang="zh-TW" altLang="en-US"/>
        </a:p>
      </dgm:t>
    </dgm:pt>
    <dgm:pt modelId="{C261BC90-4954-44F4-997E-6B92F62A4412}" type="sibTrans" cxnId="{E11FE6DF-C05D-46C8-A6F1-FAA55DFE6D2F}">
      <dgm:prSet/>
      <dgm:spPr/>
      <dgm:t>
        <a:bodyPr/>
        <a:lstStyle/>
        <a:p>
          <a:endParaRPr lang="zh-TW" altLang="en-US"/>
        </a:p>
      </dgm:t>
    </dgm:pt>
    <dgm:pt modelId="{7D32A1A8-4F9E-4264-B81E-6A3B30FB5531}">
      <dgm:prSet phldrT="[文字]"/>
      <dgm:spPr/>
      <dgm:t>
        <a:bodyPr/>
        <a:lstStyle/>
        <a:p>
          <a:endParaRPr lang="en-US" altLang="zh-TW" dirty="0" smtClean="0"/>
        </a:p>
      </dgm:t>
    </dgm:pt>
    <dgm:pt modelId="{DB67D2B3-1598-4E2F-8538-E10FE6D5BC3D}" type="parTrans" cxnId="{BFD72545-DA01-4FF8-BA7B-0BB6163E313E}">
      <dgm:prSet/>
      <dgm:spPr/>
      <dgm:t>
        <a:bodyPr/>
        <a:lstStyle/>
        <a:p>
          <a:endParaRPr lang="zh-TW" altLang="en-US"/>
        </a:p>
      </dgm:t>
    </dgm:pt>
    <dgm:pt modelId="{89B103DF-949C-4C7F-AACF-3B8E143FAEE8}" type="sibTrans" cxnId="{BFD72545-DA01-4FF8-BA7B-0BB6163E313E}">
      <dgm:prSet/>
      <dgm:spPr/>
      <dgm:t>
        <a:bodyPr/>
        <a:lstStyle/>
        <a:p>
          <a:endParaRPr lang="zh-TW" altLang="en-US"/>
        </a:p>
      </dgm:t>
    </dgm:pt>
    <dgm:pt modelId="{2D78AB75-972E-4E30-8F1E-58B6B0C3A04A}" type="pres">
      <dgm:prSet presAssocID="{869EF682-E6C5-4FEB-8EE1-4AC00767F5E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9568358-77AC-488E-AF93-88120B973D0F}" type="pres">
      <dgm:prSet presAssocID="{CF4CDC0A-1DC5-4489-B721-A01888136280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BFFF8E8D-1693-42CB-A6AC-0792201DBE64}" type="pres">
      <dgm:prSet presAssocID="{AF9099FA-EFFA-4BBF-9288-6E1F2C10FCB7}" presName="node" presStyleLbl="node1" presStyleIdx="0" presStyleCnt="6" custScaleY="1048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DDDF09-7B3E-4DD3-99B1-0E3A44904735}" type="pres">
      <dgm:prSet presAssocID="{AF9099FA-EFFA-4BBF-9288-6E1F2C10FCB7}" presName="dummy" presStyleCnt="0"/>
      <dgm:spPr/>
    </dgm:pt>
    <dgm:pt modelId="{AB2D72B8-19C8-4764-93C4-01CA6F3E38E5}" type="pres">
      <dgm:prSet presAssocID="{7AA586A3-4B6E-44F9-B81B-EBF2D77EF361}" presName="sibTrans" presStyleLbl="sibTrans2D1" presStyleIdx="0" presStyleCnt="6"/>
      <dgm:spPr/>
      <dgm:t>
        <a:bodyPr/>
        <a:lstStyle/>
        <a:p>
          <a:endParaRPr lang="zh-TW" altLang="en-US"/>
        </a:p>
      </dgm:t>
    </dgm:pt>
    <dgm:pt modelId="{21C9C601-0419-44F7-A3D2-9D9A370CD857}" type="pres">
      <dgm:prSet presAssocID="{7965D374-0153-4103-9240-689403EDDF5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FD086AD-AC73-47CE-A66F-9931731C8B75}" type="pres">
      <dgm:prSet presAssocID="{7965D374-0153-4103-9240-689403EDDF50}" presName="dummy" presStyleCnt="0"/>
      <dgm:spPr/>
    </dgm:pt>
    <dgm:pt modelId="{4D4AE6A4-921B-4CC1-AB43-32951D4CA9D8}" type="pres">
      <dgm:prSet presAssocID="{8B22A46D-F033-4C29-A64D-D078E59C282C}" presName="sibTrans" presStyleLbl="sibTrans2D1" presStyleIdx="1" presStyleCnt="6"/>
      <dgm:spPr/>
      <dgm:t>
        <a:bodyPr/>
        <a:lstStyle/>
        <a:p>
          <a:endParaRPr lang="zh-TW" altLang="en-US"/>
        </a:p>
      </dgm:t>
    </dgm:pt>
    <dgm:pt modelId="{0D34E2EE-1276-4D6E-889C-CC75A6375899}" type="pres">
      <dgm:prSet presAssocID="{4A25C09D-DE8B-40B2-9BAC-DB94B8AE9AEB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F984D4-0FDA-4948-B9F9-E196F70C8CDC}" type="pres">
      <dgm:prSet presAssocID="{4A25C09D-DE8B-40B2-9BAC-DB94B8AE9AEB}" presName="dummy" presStyleCnt="0"/>
      <dgm:spPr/>
    </dgm:pt>
    <dgm:pt modelId="{10CE76D2-0E34-4DAB-A109-64587E650808}" type="pres">
      <dgm:prSet presAssocID="{37127634-8DD4-496A-8460-861443017301}" presName="sibTrans" presStyleLbl="sibTrans2D1" presStyleIdx="2" presStyleCnt="6"/>
      <dgm:spPr/>
      <dgm:t>
        <a:bodyPr/>
        <a:lstStyle/>
        <a:p>
          <a:endParaRPr lang="zh-TW" altLang="en-US"/>
        </a:p>
      </dgm:t>
    </dgm:pt>
    <dgm:pt modelId="{64C174DE-959E-4B4C-8690-5CD6E66D7348}" type="pres">
      <dgm:prSet presAssocID="{B5F08C77-2366-416E-9C94-255CA737F39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74D6898-DAA9-4F12-85B3-45EC070BE0E9}" type="pres">
      <dgm:prSet presAssocID="{B5F08C77-2366-416E-9C94-255CA737F392}" presName="dummy" presStyleCnt="0"/>
      <dgm:spPr/>
    </dgm:pt>
    <dgm:pt modelId="{1CB77D47-32A1-4F95-9849-42E368356856}" type="pres">
      <dgm:prSet presAssocID="{D8476732-E032-4CA0-A3FD-5F48C2267426}" presName="sibTrans" presStyleLbl="sibTrans2D1" presStyleIdx="3" presStyleCnt="6"/>
      <dgm:spPr/>
      <dgm:t>
        <a:bodyPr/>
        <a:lstStyle/>
        <a:p>
          <a:endParaRPr lang="zh-TW" altLang="en-US"/>
        </a:p>
      </dgm:t>
    </dgm:pt>
    <dgm:pt modelId="{92585F26-1E40-4D3B-8DA3-802C100244F4}" type="pres">
      <dgm:prSet presAssocID="{E52B2608-91C6-4118-9B8D-FEDC3189C78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6EE87A-1EB7-4261-B0CA-31269E2A2525}" type="pres">
      <dgm:prSet presAssocID="{E52B2608-91C6-4118-9B8D-FEDC3189C785}" presName="dummy" presStyleCnt="0"/>
      <dgm:spPr/>
    </dgm:pt>
    <dgm:pt modelId="{6115C0B0-E8E2-4BEE-AE62-1C008937EC8D}" type="pres">
      <dgm:prSet presAssocID="{C8350926-9504-46EC-BEB5-D5B8A8459177}" presName="sibTrans" presStyleLbl="sibTrans2D1" presStyleIdx="4" presStyleCnt="6"/>
      <dgm:spPr/>
      <dgm:t>
        <a:bodyPr/>
        <a:lstStyle/>
        <a:p>
          <a:endParaRPr lang="zh-TW" altLang="en-US"/>
        </a:p>
      </dgm:t>
    </dgm:pt>
    <dgm:pt modelId="{37FF1184-7013-4223-9709-B77C11C68D54}" type="pres">
      <dgm:prSet presAssocID="{44AC64D9-C544-41BD-9883-D8885A9A433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12C69C2-2B30-4698-AF3B-97786622475F}" type="pres">
      <dgm:prSet presAssocID="{44AC64D9-C544-41BD-9883-D8885A9A4330}" presName="dummy" presStyleCnt="0"/>
      <dgm:spPr/>
    </dgm:pt>
    <dgm:pt modelId="{B4E7BC00-C39B-487D-B7D5-ECE2634B1EFA}" type="pres">
      <dgm:prSet presAssocID="{C261BC90-4954-44F4-997E-6B92F62A4412}" presName="sibTrans" presStyleLbl="sibTrans2D1" presStyleIdx="5" presStyleCnt="6"/>
      <dgm:spPr/>
      <dgm:t>
        <a:bodyPr/>
        <a:lstStyle/>
        <a:p>
          <a:endParaRPr lang="zh-TW" altLang="en-US"/>
        </a:p>
      </dgm:t>
    </dgm:pt>
  </dgm:ptLst>
  <dgm:cxnLst>
    <dgm:cxn modelId="{D1E85AD6-E90A-4186-89B7-DA545414C28C}" srcId="{CF4CDC0A-1DC5-4489-B721-A01888136280}" destId="{7965D374-0153-4103-9240-689403EDDF50}" srcOrd="1" destOrd="0" parTransId="{F106DD3C-901D-4A17-8FA0-D59A59FD3946}" sibTransId="{8B22A46D-F033-4C29-A64D-D078E59C282C}"/>
    <dgm:cxn modelId="{FB3083BE-D87F-8C49-B985-FF6185A26FDE}" type="presOf" srcId="{37127634-8DD4-496A-8460-861443017301}" destId="{10CE76D2-0E34-4DAB-A109-64587E650808}" srcOrd="0" destOrd="0" presId="urn:microsoft.com/office/officeart/2005/8/layout/radial6"/>
    <dgm:cxn modelId="{45764236-46B2-F942-B086-2997541D2FA3}" type="presOf" srcId="{E52B2608-91C6-4118-9B8D-FEDC3189C785}" destId="{92585F26-1E40-4D3B-8DA3-802C100244F4}" srcOrd="0" destOrd="0" presId="urn:microsoft.com/office/officeart/2005/8/layout/radial6"/>
    <dgm:cxn modelId="{78D4C084-14BD-447F-B4DB-1703C4243474}" srcId="{CF4CDC0A-1DC5-4489-B721-A01888136280}" destId="{B5F08C77-2366-416E-9C94-255CA737F392}" srcOrd="3" destOrd="0" parTransId="{E740978D-165D-4899-B745-3B594FF1D0A5}" sibTransId="{D8476732-E032-4CA0-A3FD-5F48C2267426}"/>
    <dgm:cxn modelId="{5F950014-7105-9945-84C9-A3D9B43ABDAB}" type="presOf" srcId="{7AA586A3-4B6E-44F9-B81B-EBF2D77EF361}" destId="{AB2D72B8-19C8-4764-93C4-01CA6F3E38E5}" srcOrd="0" destOrd="0" presId="urn:microsoft.com/office/officeart/2005/8/layout/radial6"/>
    <dgm:cxn modelId="{99768A33-C70A-44D6-8E26-7FD451E15AB8}" srcId="{CF4CDC0A-1DC5-4489-B721-A01888136280}" destId="{AF9099FA-EFFA-4BBF-9288-6E1F2C10FCB7}" srcOrd="0" destOrd="0" parTransId="{FA3AFAB3-B032-49A8-8111-E3325FA917F7}" sibTransId="{7AA586A3-4B6E-44F9-B81B-EBF2D77EF361}"/>
    <dgm:cxn modelId="{5D4530EE-7CF7-B54E-AA89-07F3CDE2200E}" type="presOf" srcId="{C261BC90-4954-44F4-997E-6B92F62A4412}" destId="{B4E7BC00-C39B-487D-B7D5-ECE2634B1EFA}" srcOrd="0" destOrd="0" presId="urn:microsoft.com/office/officeart/2005/8/layout/radial6"/>
    <dgm:cxn modelId="{E06E5C8D-036C-DF4F-BA3A-13E8D103317D}" type="presOf" srcId="{AF9099FA-EFFA-4BBF-9288-6E1F2C10FCB7}" destId="{BFFF8E8D-1693-42CB-A6AC-0792201DBE64}" srcOrd="0" destOrd="0" presId="urn:microsoft.com/office/officeart/2005/8/layout/radial6"/>
    <dgm:cxn modelId="{519F382A-9D9A-6C49-B750-FE816252D643}" type="presOf" srcId="{869EF682-E6C5-4FEB-8EE1-4AC00767F5EF}" destId="{2D78AB75-972E-4E30-8F1E-58B6B0C3A04A}" srcOrd="0" destOrd="0" presId="urn:microsoft.com/office/officeart/2005/8/layout/radial6"/>
    <dgm:cxn modelId="{BADDF38D-1F2C-4CAE-8F97-66F54244CD29}" srcId="{CF4CDC0A-1DC5-4489-B721-A01888136280}" destId="{4A25C09D-DE8B-40B2-9BAC-DB94B8AE9AEB}" srcOrd="2" destOrd="0" parTransId="{F7DD992A-FAF7-418B-9E0B-54185A92B25A}" sibTransId="{37127634-8DD4-496A-8460-861443017301}"/>
    <dgm:cxn modelId="{BFD72545-DA01-4FF8-BA7B-0BB6163E313E}" srcId="{869EF682-E6C5-4FEB-8EE1-4AC00767F5EF}" destId="{7D32A1A8-4F9E-4264-B81E-6A3B30FB5531}" srcOrd="1" destOrd="0" parTransId="{DB67D2B3-1598-4E2F-8538-E10FE6D5BC3D}" sibTransId="{89B103DF-949C-4C7F-AACF-3B8E143FAEE8}"/>
    <dgm:cxn modelId="{69BA084A-16B9-5D45-98EA-49D6D9D664E0}" type="presOf" srcId="{7965D374-0153-4103-9240-689403EDDF50}" destId="{21C9C601-0419-44F7-A3D2-9D9A370CD857}" srcOrd="0" destOrd="0" presId="urn:microsoft.com/office/officeart/2005/8/layout/radial6"/>
    <dgm:cxn modelId="{E11FE6DF-C05D-46C8-A6F1-FAA55DFE6D2F}" srcId="{CF4CDC0A-1DC5-4489-B721-A01888136280}" destId="{44AC64D9-C544-41BD-9883-D8885A9A4330}" srcOrd="5" destOrd="0" parTransId="{DC77F06D-B18A-4B25-803D-311769A62562}" sibTransId="{C261BC90-4954-44F4-997E-6B92F62A4412}"/>
    <dgm:cxn modelId="{0093F546-1A92-6D40-A5CC-58A5CFCB54B0}" type="presOf" srcId="{B5F08C77-2366-416E-9C94-255CA737F392}" destId="{64C174DE-959E-4B4C-8690-5CD6E66D7348}" srcOrd="0" destOrd="0" presId="urn:microsoft.com/office/officeart/2005/8/layout/radial6"/>
    <dgm:cxn modelId="{4AD79B9D-C0B2-DE44-9C8C-DC3B7D64987D}" type="presOf" srcId="{8B22A46D-F033-4C29-A64D-D078E59C282C}" destId="{4D4AE6A4-921B-4CC1-AB43-32951D4CA9D8}" srcOrd="0" destOrd="0" presId="urn:microsoft.com/office/officeart/2005/8/layout/radial6"/>
    <dgm:cxn modelId="{1216AF48-F100-44F2-9B87-4074F05AD207}" srcId="{869EF682-E6C5-4FEB-8EE1-4AC00767F5EF}" destId="{CF4CDC0A-1DC5-4489-B721-A01888136280}" srcOrd="0" destOrd="0" parTransId="{7A97B320-996D-407F-9A9B-B9804B12C911}" sibTransId="{87095571-3FCE-4758-B8FB-31571280CF57}"/>
    <dgm:cxn modelId="{DE71C482-96B2-460C-BF78-6E01E89F45FD}" srcId="{CF4CDC0A-1DC5-4489-B721-A01888136280}" destId="{E52B2608-91C6-4118-9B8D-FEDC3189C785}" srcOrd="4" destOrd="0" parTransId="{F01AA409-7B60-40E5-ABB5-D3ED3470872B}" sibTransId="{C8350926-9504-46EC-BEB5-D5B8A8459177}"/>
    <dgm:cxn modelId="{83F2740F-469D-724D-87DA-073F91548274}" type="presOf" srcId="{D8476732-E032-4CA0-A3FD-5F48C2267426}" destId="{1CB77D47-32A1-4F95-9849-42E368356856}" srcOrd="0" destOrd="0" presId="urn:microsoft.com/office/officeart/2005/8/layout/radial6"/>
    <dgm:cxn modelId="{3A9F04E4-6110-7345-A978-D467EC5359BB}" type="presOf" srcId="{CF4CDC0A-1DC5-4489-B721-A01888136280}" destId="{E9568358-77AC-488E-AF93-88120B973D0F}" srcOrd="0" destOrd="0" presId="urn:microsoft.com/office/officeart/2005/8/layout/radial6"/>
    <dgm:cxn modelId="{355F3DB2-800D-EB4C-8883-4ED466286719}" type="presOf" srcId="{C8350926-9504-46EC-BEB5-D5B8A8459177}" destId="{6115C0B0-E8E2-4BEE-AE62-1C008937EC8D}" srcOrd="0" destOrd="0" presId="urn:microsoft.com/office/officeart/2005/8/layout/radial6"/>
    <dgm:cxn modelId="{17B7EFFB-D2AD-474E-96E3-DA8E501DB98D}" type="presOf" srcId="{44AC64D9-C544-41BD-9883-D8885A9A4330}" destId="{37FF1184-7013-4223-9709-B77C11C68D54}" srcOrd="0" destOrd="0" presId="urn:microsoft.com/office/officeart/2005/8/layout/radial6"/>
    <dgm:cxn modelId="{8632BB4E-B4A7-324F-A46A-CF3CBFE32F03}" type="presOf" srcId="{4A25C09D-DE8B-40B2-9BAC-DB94B8AE9AEB}" destId="{0D34E2EE-1276-4D6E-889C-CC75A6375899}" srcOrd="0" destOrd="0" presId="urn:microsoft.com/office/officeart/2005/8/layout/radial6"/>
    <dgm:cxn modelId="{DC25F9F0-639F-F44D-9831-2CA9B3081276}" type="presParOf" srcId="{2D78AB75-972E-4E30-8F1E-58B6B0C3A04A}" destId="{E9568358-77AC-488E-AF93-88120B973D0F}" srcOrd="0" destOrd="0" presId="urn:microsoft.com/office/officeart/2005/8/layout/radial6"/>
    <dgm:cxn modelId="{BA5595FE-E904-C547-A176-178EBEB2B25F}" type="presParOf" srcId="{2D78AB75-972E-4E30-8F1E-58B6B0C3A04A}" destId="{BFFF8E8D-1693-42CB-A6AC-0792201DBE64}" srcOrd="1" destOrd="0" presId="urn:microsoft.com/office/officeart/2005/8/layout/radial6"/>
    <dgm:cxn modelId="{17E8DF21-28AE-444E-8B00-F22FF03EEBBB}" type="presParOf" srcId="{2D78AB75-972E-4E30-8F1E-58B6B0C3A04A}" destId="{79DDDF09-7B3E-4DD3-99B1-0E3A44904735}" srcOrd="2" destOrd="0" presId="urn:microsoft.com/office/officeart/2005/8/layout/radial6"/>
    <dgm:cxn modelId="{CFA0DC02-CAB3-6D46-8F05-1F6BD4B6D5A7}" type="presParOf" srcId="{2D78AB75-972E-4E30-8F1E-58B6B0C3A04A}" destId="{AB2D72B8-19C8-4764-93C4-01CA6F3E38E5}" srcOrd="3" destOrd="0" presId="urn:microsoft.com/office/officeart/2005/8/layout/radial6"/>
    <dgm:cxn modelId="{FDE1F049-A6F7-3C4C-82BF-9A70A2970845}" type="presParOf" srcId="{2D78AB75-972E-4E30-8F1E-58B6B0C3A04A}" destId="{21C9C601-0419-44F7-A3D2-9D9A370CD857}" srcOrd="4" destOrd="0" presId="urn:microsoft.com/office/officeart/2005/8/layout/radial6"/>
    <dgm:cxn modelId="{F23D50B9-F101-DC45-B022-0816FC785216}" type="presParOf" srcId="{2D78AB75-972E-4E30-8F1E-58B6B0C3A04A}" destId="{FFD086AD-AC73-47CE-A66F-9931731C8B75}" srcOrd="5" destOrd="0" presId="urn:microsoft.com/office/officeart/2005/8/layout/radial6"/>
    <dgm:cxn modelId="{2814B9FA-AC44-9948-85CE-F17E9CF17291}" type="presParOf" srcId="{2D78AB75-972E-4E30-8F1E-58B6B0C3A04A}" destId="{4D4AE6A4-921B-4CC1-AB43-32951D4CA9D8}" srcOrd="6" destOrd="0" presId="urn:microsoft.com/office/officeart/2005/8/layout/radial6"/>
    <dgm:cxn modelId="{B2E2E171-FC50-FB43-B2B0-AA4BA6B91D00}" type="presParOf" srcId="{2D78AB75-972E-4E30-8F1E-58B6B0C3A04A}" destId="{0D34E2EE-1276-4D6E-889C-CC75A6375899}" srcOrd="7" destOrd="0" presId="urn:microsoft.com/office/officeart/2005/8/layout/radial6"/>
    <dgm:cxn modelId="{464F6E15-1458-B845-AD23-5E1C5214A42F}" type="presParOf" srcId="{2D78AB75-972E-4E30-8F1E-58B6B0C3A04A}" destId="{AAF984D4-0FDA-4948-B9F9-E196F70C8CDC}" srcOrd="8" destOrd="0" presId="urn:microsoft.com/office/officeart/2005/8/layout/radial6"/>
    <dgm:cxn modelId="{B1D3F0CD-A434-B146-B546-FC46E0C4CC98}" type="presParOf" srcId="{2D78AB75-972E-4E30-8F1E-58B6B0C3A04A}" destId="{10CE76D2-0E34-4DAB-A109-64587E650808}" srcOrd="9" destOrd="0" presId="urn:microsoft.com/office/officeart/2005/8/layout/radial6"/>
    <dgm:cxn modelId="{43DA6F52-B046-CC47-A28E-C5C70012D86E}" type="presParOf" srcId="{2D78AB75-972E-4E30-8F1E-58B6B0C3A04A}" destId="{64C174DE-959E-4B4C-8690-5CD6E66D7348}" srcOrd="10" destOrd="0" presId="urn:microsoft.com/office/officeart/2005/8/layout/radial6"/>
    <dgm:cxn modelId="{00238498-954A-3E46-B736-5D833EF4B58F}" type="presParOf" srcId="{2D78AB75-972E-4E30-8F1E-58B6B0C3A04A}" destId="{574D6898-DAA9-4F12-85B3-45EC070BE0E9}" srcOrd="11" destOrd="0" presId="urn:microsoft.com/office/officeart/2005/8/layout/radial6"/>
    <dgm:cxn modelId="{DFC83330-18F5-284D-9453-B3C4593D8076}" type="presParOf" srcId="{2D78AB75-972E-4E30-8F1E-58B6B0C3A04A}" destId="{1CB77D47-32A1-4F95-9849-42E368356856}" srcOrd="12" destOrd="0" presId="urn:microsoft.com/office/officeart/2005/8/layout/radial6"/>
    <dgm:cxn modelId="{E941F274-91E0-C941-97DE-9E780E8F692E}" type="presParOf" srcId="{2D78AB75-972E-4E30-8F1E-58B6B0C3A04A}" destId="{92585F26-1E40-4D3B-8DA3-802C100244F4}" srcOrd="13" destOrd="0" presId="urn:microsoft.com/office/officeart/2005/8/layout/radial6"/>
    <dgm:cxn modelId="{A6569222-C50E-174C-9ADE-1B3ACE9BF7A6}" type="presParOf" srcId="{2D78AB75-972E-4E30-8F1E-58B6B0C3A04A}" destId="{236EE87A-1EB7-4261-B0CA-31269E2A2525}" srcOrd="14" destOrd="0" presId="urn:microsoft.com/office/officeart/2005/8/layout/radial6"/>
    <dgm:cxn modelId="{268B9E03-E17D-3B48-9C01-250FF2E51E2A}" type="presParOf" srcId="{2D78AB75-972E-4E30-8F1E-58B6B0C3A04A}" destId="{6115C0B0-E8E2-4BEE-AE62-1C008937EC8D}" srcOrd="15" destOrd="0" presId="urn:microsoft.com/office/officeart/2005/8/layout/radial6"/>
    <dgm:cxn modelId="{BF29C954-9014-3842-8A61-EFABC440FA38}" type="presParOf" srcId="{2D78AB75-972E-4E30-8F1E-58B6B0C3A04A}" destId="{37FF1184-7013-4223-9709-B77C11C68D54}" srcOrd="16" destOrd="0" presId="urn:microsoft.com/office/officeart/2005/8/layout/radial6"/>
    <dgm:cxn modelId="{50BEF754-0B79-D047-B83E-7864EDFBA324}" type="presParOf" srcId="{2D78AB75-972E-4E30-8F1E-58B6B0C3A04A}" destId="{612C69C2-2B30-4698-AF3B-97786622475F}" srcOrd="17" destOrd="0" presId="urn:microsoft.com/office/officeart/2005/8/layout/radial6"/>
    <dgm:cxn modelId="{314C0511-E7E3-144C-A175-778BA1F32707}" type="presParOf" srcId="{2D78AB75-972E-4E30-8F1E-58B6B0C3A04A}" destId="{B4E7BC00-C39B-487D-B7D5-ECE2634B1EFA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3486C6B-FE37-43D5-940F-FBCEE01FB377}" type="doc">
      <dgm:prSet loTypeId="urn:microsoft.com/office/officeart/2005/8/layout/hChevron3" loCatId="process" qsTypeId="urn:microsoft.com/office/officeart/2005/8/quickstyle/simple5" qsCatId="simple" csTypeId="urn:microsoft.com/office/officeart/2005/8/colors/accent1_2" csCatId="accent1" phldr="1"/>
      <dgm:spPr/>
    </dgm:pt>
    <dgm:pt modelId="{09F9D9D3-300E-4C1D-87DF-9B83E67F9FCE}">
      <dgm:prSet phldrT="[文字]" custT="1"/>
      <dgm:spPr/>
      <dgm:t>
        <a:bodyPr/>
        <a:lstStyle/>
        <a:p>
          <a:r>
            <a:rPr lang="zh-TW" altLang="en-US" sz="2000" dirty="0" smtClean="0"/>
            <a:t>單身女性</a:t>
          </a:r>
          <a:endParaRPr lang="zh-TW" altLang="en-US" sz="2000" dirty="0"/>
        </a:p>
      </dgm:t>
    </dgm:pt>
    <dgm:pt modelId="{D655CA81-7192-4FAF-A8E3-589A1FF6559D}" type="parTrans" cxnId="{03865D8F-722A-426F-A635-8E1D3CB9FA4F}">
      <dgm:prSet/>
      <dgm:spPr/>
      <dgm:t>
        <a:bodyPr/>
        <a:lstStyle/>
        <a:p>
          <a:endParaRPr lang="zh-TW" altLang="en-US"/>
        </a:p>
      </dgm:t>
    </dgm:pt>
    <dgm:pt modelId="{CB24D8CB-BC5C-4946-8A45-0721CFD8DE2A}" type="sibTrans" cxnId="{03865D8F-722A-426F-A635-8E1D3CB9FA4F}">
      <dgm:prSet/>
      <dgm:spPr/>
      <dgm:t>
        <a:bodyPr/>
        <a:lstStyle/>
        <a:p>
          <a:endParaRPr lang="zh-TW" altLang="en-US"/>
        </a:p>
      </dgm:t>
    </dgm:pt>
    <dgm:pt modelId="{95A6CA75-441C-4F28-A2A5-F956C7871976}">
      <dgm:prSet phldrT="[文字]"/>
      <dgm:spPr/>
      <dgm:t>
        <a:bodyPr/>
        <a:lstStyle/>
        <a:p>
          <a:r>
            <a:rPr lang="zh-TW" altLang="en-US" dirty="0" smtClean="0"/>
            <a:t>使用</a:t>
          </a:r>
          <a:r>
            <a:rPr lang="en-US" altLang="zh-TW" dirty="0" smtClean="0"/>
            <a:t>TOGETHER</a:t>
          </a:r>
          <a:endParaRPr lang="zh-TW" altLang="en-US" dirty="0"/>
        </a:p>
      </dgm:t>
    </dgm:pt>
    <dgm:pt modelId="{170CBB9D-117E-4EDF-99AF-603AF10F18DB}" type="parTrans" cxnId="{4B8070EF-7D98-4613-B41A-061C8C6F2C52}">
      <dgm:prSet/>
      <dgm:spPr/>
      <dgm:t>
        <a:bodyPr/>
        <a:lstStyle/>
        <a:p>
          <a:endParaRPr lang="zh-TW" altLang="en-US"/>
        </a:p>
      </dgm:t>
    </dgm:pt>
    <dgm:pt modelId="{BB901065-3EB0-4842-879E-E37F29096CB2}" type="sibTrans" cxnId="{4B8070EF-7D98-4613-B41A-061C8C6F2C52}">
      <dgm:prSet/>
      <dgm:spPr/>
      <dgm:t>
        <a:bodyPr/>
        <a:lstStyle/>
        <a:p>
          <a:endParaRPr lang="zh-TW" altLang="en-US"/>
        </a:p>
      </dgm:t>
    </dgm:pt>
    <dgm:pt modelId="{B43E3BB3-0795-4FC0-8348-6BD90EAF18D4}">
      <dgm:prSet phldrT="[文字]" custT="1"/>
      <dgm:spPr/>
      <dgm:t>
        <a:bodyPr/>
        <a:lstStyle/>
        <a:p>
          <a:r>
            <a:rPr lang="zh-TW" altLang="en-US" sz="1800" dirty="0" smtClean="0"/>
            <a:t>到商家消費</a:t>
          </a:r>
          <a:endParaRPr lang="en-US" altLang="zh-TW" sz="1800" dirty="0" smtClean="0"/>
        </a:p>
      </dgm:t>
    </dgm:pt>
    <dgm:pt modelId="{656D1174-FD0B-490C-9C46-0E771DC95367}" type="parTrans" cxnId="{73D3BFDB-B087-4763-808D-3FC224B66BAF}">
      <dgm:prSet/>
      <dgm:spPr/>
      <dgm:t>
        <a:bodyPr/>
        <a:lstStyle/>
        <a:p>
          <a:endParaRPr lang="zh-TW" altLang="en-US"/>
        </a:p>
      </dgm:t>
    </dgm:pt>
    <dgm:pt modelId="{3CC6A38D-19CF-4682-BC13-8D9E370CBF8E}" type="sibTrans" cxnId="{73D3BFDB-B087-4763-808D-3FC224B66BAF}">
      <dgm:prSet/>
      <dgm:spPr/>
      <dgm:t>
        <a:bodyPr/>
        <a:lstStyle/>
        <a:p>
          <a:endParaRPr lang="zh-TW" altLang="en-US"/>
        </a:p>
      </dgm:t>
    </dgm:pt>
    <dgm:pt modelId="{6E4EAF26-BDB2-480E-8458-8122EC6B63A7}">
      <dgm:prSet phldrT="[文字]" custT="1"/>
      <dgm:spPr/>
      <dgm:t>
        <a:bodyPr/>
        <a:lstStyle/>
        <a:p>
          <a:r>
            <a:rPr lang="zh-TW" altLang="en-US" sz="2000" dirty="0" smtClean="0"/>
            <a:t>回饋建議</a:t>
          </a:r>
          <a:endParaRPr lang="en-US" altLang="zh-TW" sz="2000" dirty="0" smtClean="0"/>
        </a:p>
      </dgm:t>
    </dgm:pt>
    <dgm:pt modelId="{050CB12F-EEF4-4612-8DFC-9FDC3ACC771E}" type="parTrans" cxnId="{7F26F639-4CEF-4A06-A90F-5D841F165254}">
      <dgm:prSet/>
      <dgm:spPr/>
      <dgm:t>
        <a:bodyPr/>
        <a:lstStyle/>
        <a:p>
          <a:endParaRPr lang="zh-TW" altLang="en-US"/>
        </a:p>
      </dgm:t>
    </dgm:pt>
    <dgm:pt modelId="{16EBD317-1BFB-4638-9988-EA049DBAD5FF}" type="sibTrans" cxnId="{7F26F639-4CEF-4A06-A90F-5D841F165254}">
      <dgm:prSet/>
      <dgm:spPr/>
      <dgm:t>
        <a:bodyPr/>
        <a:lstStyle/>
        <a:p>
          <a:endParaRPr lang="zh-TW" altLang="en-US"/>
        </a:p>
      </dgm:t>
    </dgm:pt>
    <dgm:pt modelId="{BF485A68-4BB9-4296-92BB-B7DB5FC7AC11}">
      <dgm:prSet phldrT="[文字]" custT="1"/>
      <dgm:spPr/>
      <dgm:t>
        <a:bodyPr/>
        <a:lstStyle/>
        <a:p>
          <a:r>
            <a:rPr lang="zh-TW" altLang="en-US" sz="2000" dirty="0" smtClean="0"/>
            <a:t>予以改善及優惠券</a:t>
          </a:r>
          <a:endParaRPr lang="en-US" altLang="zh-TW" sz="2000" dirty="0" smtClean="0"/>
        </a:p>
      </dgm:t>
    </dgm:pt>
    <dgm:pt modelId="{4C5EBAC4-2D2A-48FA-87FC-AF9042974BFA}" type="parTrans" cxnId="{649BDD8F-9806-4DFB-BB97-9B94729FEE17}">
      <dgm:prSet/>
      <dgm:spPr/>
      <dgm:t>
        <a:bodyPr/>
        <a:lstStyle/>
        <a:p>
          <a:endParaRPr lang="zh-TW" altLang="en-US"/>
        </a:p>
      </dgm:t>
    </dgm:pt>
    <dgm:pt modelId="{AEBCB324-56C1-4E2D-8438-4C0520CEE098}" type="sibTrans" cxnId="{649BDD8F-9806-4DFB-BB97-9B94729FEE17}">
      <dgm:prSet/>
      <dgm:spPr/>
      <dgm:t>
        <a:bodyPr/>
        <a:lstStyle/>
        <a:p>
          <a:endParaRPr lang="zh-TW" altLang="en-US"/>
        </a:p>
      </dgm:t>
    </dgm:pt>
    <dgm:pt modelId="{15C7C570-A182-4320-8214-E3CCAC9066C0}" type="pres">
      <dgm:prSet presAssocID="{A3486C6B-FE37-43D5-940F-FBCEE01FB377}" presName="Name0" presStyleCnt="0">
        <dgm:presLayoutVars>
          <dgm:dir/>
          <dgm:resizeHandles val="exact"/>
        </dgm:presLayoutVars>
      </dgm:prSet>
      <dgm:spPr/>
    </dgm:pt>
    <dgm:pt modelId="{5F172FA6-CDFA-40A2-A5C9-34ACF94F93D2}" type="pres">
      <dgm:prSet presAssocID="{09F9D9D3-300E-4C1D-87DF-9B83E67F9FCE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FBF6D26-BA25-47D5-91F7-49FD7D394DB0}" type="pres">
      <dgm:prSet presAssocID="{CB24D8CB-BC5C-4946-8A45-0721CFD8DE2A}" presName="parSpace" presStyleCnt="0"/>
      <dgm:spPr/>
    </dgm:pt>
    <dgm:pt modelId="{42AE3F4E-515F-4448-9E63-6943EF55C1FC}" type="pres">
      <dgm:prSet presAssocID="{95A6CA75-441C-4F28-A2A5-F956C7871976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DF2D73-CCCC-4EFA-8C2A-4EFE643DB07E}" type="pres">
      <dgm:prSet presAssocID="{BB901065-3EB0-4842-879E-E37F29096CB2}" presName="parSpace" presStyleCnt="0"/>
      <dgm:spPr/>
    </dgm:pt>
    <dgm:pt modelId="{38D8FEBA-0302-492F-B58A-9D71E55F082A}" type="pres">
      <dgm:prSet presAssocID="{B43E3BB3-0795-4FC0-8348-6BD90EAF18D4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7A17D5B-27E7-45F5-92B3-C5B9AE7EFE6B}" type="pres">
      <dgm:prSet presAssocID="{3CC6A38D-19CF-4682-BC13-8D9E370CBF8E}" presName="parSpace" presStyleCnt="0"/>
      <dgm:spPr/>
    </dgm:pt>
    <dgm:pt modelId="{C72F67CF-4EC7-4196-94D7-4C9FF4E1300C}" type="pres">
      <dgm:prSet presAssocID="{6E4EAF26-BDB2-480E-8458-8122EC6B63A7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D8290C5-D3A7-4CA1-B128-7C0EE6AF2E10}" type="pres">
      <dgm:prSet presAssocID="{16EBD317-1BFB-4638-9988-EA049DBAD5FF}" presName="parSpace" presStyleCnt="0"/>
      <dgm:spPr/>
    </dgm:pt>
    <dgm:pt modelId="{3BBC7903-90E7-48B1-9F71-364422A394B8}" type="pres">
      <dgm:prSet presAssocID="{BF485A68-4BB9-4296-92BB-B7DB5FC7AC11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57F00D8-F74D-4FE8-8F3F-C8E2D34DD414}" type="presOf" srcId="{B43E3BB3-0795-4FC0-8348-6BD90EAF18D4}" destId="{38D8FEBA-0302-492F-B58A-9D71E55F082A}" srcOrd="0" destOrd="0" presId="urn:microsoft.com/office/officeart/2005/8/layout/hChevron3"/>
    <dgm:cxn modelId="{EC09CE7C-DBFA-4572-BD04-FA5CD46D82B9}" type="presOf" srcId="{09F9D9D3-300E-4C1D-87DF-9B83E67F9FCE}" destId="{5F172FA6-CDFA-40A2-A5C9-34ACF94F93D2}" srcOrd="0" destOrd="0" presId="urn:microsoft.com/office/officeart/2005/8/layout/hChevron3"/>
    <dgm:cxn modelId="{4B8070EF-7D98-4613-B41A-061C8C6F2C52}" srcId="{A3486C6B-FE37-43D5-940F-FBCEE01FB377}" destId="{95A6CA75-441C-4F28-A2A5-F956C7871976}" srcOrd="1" destOrd="0" parTransId="{170CBB9D-117E-4EDF-99AF-603AF10F18DB}" sibTransId="{BB901065-3EB0-4842-879E-E37F29096CB2}"/>
    <dgm:cxn modelId="{F1B3E93B-3436-47C6-BB04-286C94A33E08}" type="presOf" srcId="{6E4EAF26-BDB2-480E-8458-8122EC6B63A7}" destId="{C72F67CF-4EC7-4196-94D7-4C9FF4E1300C}" srcOrd="0" destOrd="0" presId="urn:microsoft.com/office/officeart/2005/8/layout/hChevron3"/>
    <dgm:cxn modelId="{BE938E1F-0A5D-4198-8A1A-05A9134F467F}" type="presOf" srcId="{A3486C6B-FE37-43D5-940F-FBCEE01FB377}" destId="{15C7C570-A182-4320-8214-E3CCAC9066C0}" srcOrd="0" destOrd="0" presId="urn:microsoft.com/office/officeart/2005/8/layout/hChevron3"/>
    <dgm:cxn modelId="{73D3BFDB-B087-4763-808D-3FC224B66BAF}" srcId="{A3486C6B-FE37-43D5-940F-FBCEE01FB377}" destId="{B43E3BB3-0795-4FC0-8348-6BD90EAF18D4}" srcOrd="2" destOrd="0" parTransId="{656D1174-FD0B-490C-9C46-0E771DC95367}" sibTransId="{3CC6A38D-19CF-4682-BC13-8D9E370CBF8E}"/>
    <dgm:cxn modelId="{C978A89D-8383-4884-ACF7-A7492F77C015}" type="presOf" srcId="{95A6CA75-441C-4F28-A2A5-F956C7871976}" destId="{42AE3F4E-515F-4448-9E63-6943EF55C1FC}" srcOrd="0" destOrd="0" presId="urn:microsoft.com/office/officeart/2005/8/layout/hChevron3"/>
    <dgm:cxn modelId="{DC5E5929-D6BC-4492-B85B-790DFD838FA2}" type="presOf" srcId="{BF485A68-4BB9-4296-92BB-B7DB5FC7AC11}" destId="{3BBC7903-90E7-48B1-9F71-364422A394B8}" srcOrd="0" destOrd="0" presId="urn:microsoft.com/office/officeart/2005/8/layout/hChevron3"/>
    <dgm:cxn modelId="{7F26F639-4CEF-4A06-A90F-5D841F165254}" srcId="{A3486C6B-FE37-43D5-940F-FBCEE01FB377}" destId="{6E4EAF26-BDB2-480E-8458-8122EC6B63A7}" srcOrd="3" destOrd="0" parTransId="{050CB12F-EEF4-4612-8DFC-9FDC3ACC771E}" sibTransId="{16EBD317-1BFB-4638-9988-EA049DBAD5FF}"/>
    <dgm:cxn modelId="{649BDD8F-9806-4DFB-BB97-9B94729FEE17}" srcId="{A3486C6B-FE37-43D5-940F-FBCEE01FB377}" destId="{BF485A68-4BB9-4296-92BB-B7DB5FC7AC11}" srcOrd="4" destOrd="0" parTransId="{4C5EBAC4-2D2A-48FA-87FC-AF9042974BFA}" sibTransId="{AEBCB324-56C1-4E2D-8438-4C0520CEE098}"/>
    <dgm:cxn modelId="{03865D8F-722A-426F-A635-8E1D3CB9FA4F}" srcId="{A3486C6B-FE37-43D5-940F-FBCEE01FB377}" destId="{09F9D9D3-300E-4C1D-87DF-9B83E67F9FCE}" srcOrd="0" destOrd="0" parTransId="{D655CA81-7192-4FAF-A8E3-589A1FF6559D}" sibTransId="{CB24D8CB-BC5C-4946-8A45-0721CFD8DE2A}"/>
    <dgm:cxn modelId="{E45F9996-AF0F-4E1E-BE88-C05986F8D64F}" type="presParOf" srcId="{15C7C570-A182-4320-8214-E3CCAC9066C0}" destId="{5F172FA6-CDFA-40A2-A5C9-34ACF94F93D2}" srcOrd="0" destOrd="0" presId="urn:microsoft.com/office/officeart/2005/8/layout/hChevron3"/>
    <dgm:cxn modelId="{59FEB739-8D59-4922-9D62-191E55188C79}" type="presParOf" srcId="{15C7C570-A182-4320-8214-E3CCAC9066C0}" destId="{8FBF6D26-BA25-47D5-91F7-49FD7D394DB0}" srcOrd="1" destOrd="0" presId="urn:microsoft.com/office/officeart/2005/8/layout/hChevron3"/>
    <dgm:cxn modelId="{20E55C9A-CC10-4D4A-B018-40B2D99C716B}" type="presParOf" srcId="{15C7C570-A182-4320-8214-E3CCAC9066C0}" destId="{42AE3F4E-515F-4448-9E63-6943EF55C1FC}" srcOrd="2" destOrd="0" presId="urn:microsoft.com/office/officeart/2005/8/layout/hChevron3"/>
    <dgm:cxn modelId="{B90B3205-3ABD-4E2D-83CE-9CF664FD0896}" type="presParOf" srcId="{15C7C570-A182-4320-8214-E3CCAC9066C0}" destId="{07DF2D73-CCCC-4EFA-8C2A-4EFE643DB07E}" srcOrd="3" destOrd="0" presId="urn:microsoft.com/office/officeart/2005/8/layout/hChevron3"/>
    <dgm:cxn modelId="{02DB016B-1C99-44CF-869C-B3C3B21B9F6C}" type="presParOf" srcId="{15C7C570-A182-4320-8214-E3CCAC9066C0}" destId="{38D8FEBA-0302-492F-B58A-9D71E55F082A}" srcOrd="4" destOrd="0" presId="urn:microsoft.com/office/officeart/2005/8/layout/hChevron3"/>
    <dgm:cxn modelId="{349970D5-5D06-4DAD-9ED2-F2C0B58BE05D}" type="presParOf" srcId="{15C7C570-A182-4320-8214-E3CCAC9066C0}" destId="{F7A17D5B-27E7-45F5-92B3-C5B9AE7EFE6B}" srcOrd="5" destOrd="0" presId="urn:microsoft.com/office/officeart/2005/8/layout/hChevron3"/>
    <dgm:cxn modelId="{1E9AA120-7322-4700-92B9-9971FD4D1212}" type="presParOf" srcId="{15C7C570-A182-4320-8214-E3CCAC9066C0}" destId="{C72F67CF-4EC7-4196-94D7-4C9FF4E1300C}" srcOrd="6" destOrd="0" presId="urn:microsoft.com/office/officeart/2005/8/layout/hChevron3"/>
    <dgm:cxn modelId="{65855728-3812-4EEF-AD14-D3985BD0F2E0}" type="presParOf" srcId="{15C7C570-A182-4320-8214-E3CCAC9066C0}" destId="{5D8290C5-D3A7-4CA1-B128-7C0EE6AF2E10}" srcOrd="7" destOrd="0" presId="urn:microsoft.com/office/officeart/2005/8/layout/hChevron3"/>
    <dgm:cxn modelId="{D053B2EE-0BDC-4278-A8CC-20D4D5A1C025}" type="presParOf" srcId="{15C7C570-A182-4320-8214-E3CCAC9066C0}" destId="{3BBC7903-90E7-48B1-9F71-364422A394B8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D2C2435-1467-499E-8062-8062267031E7}" type="doc">
      <dgm:prSet loTypeId="urn:microsoft.com/office/officeart/2005/8/layout/chevron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6846E87-C7A6-4C38-BACB-114A5049E82B}">
      <dgm:prSet phldrT="[文字]" custT="1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endParaRPr lang="en-US" altLang="zh-TW" sz="2400" b="1" baseline="0" dirty="0" smtClean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zh-TW" altLang="en-US" sz="2400" b="1" baseline="0" dirty="0" smtClean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初期</a:t>
          </a:r>
          <a:endParaRPr lang="en-US" altLang="zh-TW" sz="2400" b="1" baseline="0" dirty="0" smtClean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en-US" altLang="zh-TW" sz="2400" b="1" baseline="0" dirty="0" smtClean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2017</a:t>
          </a:r>
          <a:endParaRPr lang="zh-TW" altLang="en-US" sz="2400" b="1" baseline="0" dirty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7A484F12-067C-4961-A375-B886ABEE77D5}" type="parTrans" cxnId="{D8F697CC-C7B5-414A-8145-375233CA897B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73365E9E-A062-4E54-86D0-3414167D8076}" type="sibTrans" cxnId="{D8F697CC-C7B5-414A-8145-375233CA897B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4BF249DB-E3E9-4D27-9359-5364D0F6A24D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200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C4F55985-E0A7-4129-8E9E-10070040559D}" type="parTrans" cxnId="{2F0C0C91-1640-40B6-AC1E-FFD99E2AF9D5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BB1E780F-6A5F-4C41-A4DB-C2A5AB6B0118}" type="sibTrans" cxnId="{2F0C0C91-1640-40B6-AC1E-FFD99E2AF9D5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3A000F6F-093F-44BC-A54A-C0EFBAEF1917}">
      <dgm:prSet phldrT="[文字]" custT="1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endParaRPr lang="en-US" altLang="zh-TW" sz="2400" b="1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zh-TW" altLang="en-US" sz="2400" b="1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中期</a:t>
          </a:r>
          <a:endParaRPr lang="en-US" altLang="zh-TW" sz="2400" b="1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en-US" altLang="zh-TW" sz="2400" b="1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2018</a:t>
          </a:r>
          <a:endParaRPr lang="zh-TW" altLang="en-US" sz="2400" b="1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E682D38A-126E-48A7-9F85-329125C85B18}" type="parTrans" cxnId="{C0F1DA38-5E1A-4968-A65E-1C673FC1D7ED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2C6C598B-D721-4B48-8EC5-65BB200BFF65}" type="sibTrans" cxnId="{C0F1DA38-5E1A-4968-A65E-1C673FC1D7ED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79ECA361-AD9A-42E6-A5A1-83BD8E87D903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500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AC3E047C-A780-4C06-AF8D-C2A8DBBA9315}" type="parTrans" cxnId="{CE034E33-0CAE-46CD-AACF-D802C6B4EE21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BBDBE305-2238-4534-8B23-0B93263578BD}" type="sibTrans" cxnId="{CE034E33-0CAE-46CD-AACF-D802C6B4EE21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42490CD0-2FCC-4038-BA29-E3FA97EBA1D1}">
      <dgm:prSet phldrT="[文字]" custT="1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endParaRPr lang="en-US" altLang="zh-TW" sz="2400" b="1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zh-TW" altLang="en-US" sz="2400" b="1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後期</a:t>
          </a:r>
          <a:endParaRPr lang="en-US" altLang="zh-TW" sz="2400" b="1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en-US" altLang="zh-TW" sz="2400" b="1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2019</a:t>
          </a:r>
          <a:endParaRPr lang="zh-TW" altLang="en-US" sz="2400" b="1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303019F2-03AD-43F4-995A-9A8EE64D4075}" type="parTrans" cxnId="{5C35D1A5-CEF1-426A-A965-75739F5491E5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947D0A0B-189A-40A7-9808-7F4F0C46CE14}" type="sibTrans" cxnId="{5C35D1A5-CEF1-426A-A965-75739F5491E5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2FE3B191-0A35-4003-9F22-50AC468BD1C1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700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5BE15593-767E-49A3-A901-1B86224A88A0}" type="parTrans" cxnId="{6B16A9AD-2C6A-451E-884F-1368B85C65E8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4960BFED-438A-40EC-A5BB-2381DCA944F1}" type="sibTrans" cxnId="{6B16A9AD-2C6A-451E-884F-1368B85C65E8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92ADD7DF-F229-4176-99DD-40C26B9FD33F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</a:t>
          </a:r>
          <a:r>
            <a:rPr lang="zh-TW" altLang="en-US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6000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AF45172A-59E5-454D-9A4E-E20A0C00035B}" type="parTrans" cxnId="{CBCD3556-7A92-4480-A6C4-38AD64FC5A08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13929890-BA15-40EC-B279-43A3D0C9FD60}" type="sibTrans" cxnId="{CBCD3556-7A92-4480-A6C4-38AD64FC5A08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8F1D0400-4975-44A5-90AC-C510118FCE01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成功揪團數逾</a:t>
          </a:r>
          <a:r>
            <a:rPr lang="en-US" altLang="zh-TW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5000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D268B052-DADB-4539-9DEA-B73468D2795D}" type="parTrans" cxnId="{F60FA3E5-3237-4A78-AEC3-D65097A9A8B1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F18E96DF-A2FE-4D8D-8E06-B6C4B88D790E}" type="sibTrans" cxnId="{F60FA3E5-3237-4A78-AEC3-D65097A9A8B1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20145E9A-32BB-43F4-8E1D-411FECB15113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團購平台另有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推播商家逾</a:t>
          </a:r>
          <a:r>
            <a:rPr lang="en-US" altLang="zh-TW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125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0E3EAB24-4F01-4D83-8849-5D02782BC484}" type="parTrans" cxnId="{96771BB6-7114-4BBF-8CBE-010F4AA6134E}">
      <dgm:prSet/>
      <dgm:spPr/>
      <dgm:t>
        <a:bodyPr/>
        <a:lstStyle/>
        <a:p>
          <a:endParaRPr lang="zh-TW" altLang="en-US"/>
        </a:p>
      </dgm:t>
    </dgm:pt>
    <dgm:pt modelId="{5EF29554-57B2-4647-80EF-D00D2E48ED22}" type="sibTrans" cxnId="{96771BB6-7114-4BBF-8CBE-010F4AA6134E}">
      <dgm:prSet/>
      <dgm:spPr/>
      <dgm:t>
        <a:bodyPr/>
        <a:lstStyle/>
        <a:p>
          <a:endParaRPr lang="zh-TW" altLang="en-US"/>
        </a:p>
      </dgm:t>
    </dgm:pt>
    <dgm:pt modelId="{62F892BA-D91F-44A6-BAE4-F216E88B594D}">
      <dgm:prSet/>
      <dgm:spPr/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團購平台另有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推播商家逾</a:t>
          </a:r>
          <a:r>
            <a:rPr lang="en-US" altLang="zh-TW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175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9D3C9144-76D8-43DF-AF7B-6798120FEFCB}" type="parTrans" cxnId="{7202B328-C174-4027-93A7-84A3276FB348}">
      <dgm:prSet/>
      <dgm:spPr/>
      <dgm:t>
        <a:bodyPr/>
        <a:lstStyle/>
        <a:p>
          <a:endParaRPr lang="zh-TW" altLang="en-US"/>
        </a:p>
      </dgm:t>
    </dgm:pt>
    <dgm:pt modelId="{A61BB16F-D74C-47D7-A80A-704EBB296974}" type="sibTrans" cxnId="{7202B328-C174-4027-93A7-84A3276FB348}">
      <dgm:prSet/>
      <dgm:spPr/>
      <dgm:t>
        <a:bodyPr/>
        <a:lstStyle/>
        <a:p>
          <a:endParaRPr lang="zh-TW" altLang="en-US"/>
        </a:p>
      </dgm:t>
    </dgm:pt>
    <dgm:pt modelId="{D9619780-C19E-462E-938F-1DCAAC958B45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</a:t>
          </a:r>
          <a:r>
            <a:rPr lang="zh-TW" altLang="en-US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3500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4F85B5D3-45D6-482E-8E3A-6E4988A4BC2F}" type="parTrans" cxnId="{168DCC0E-4419-43AC-BDD1-892A1D164DD6}">
      <dgm:prSet/>
      <dgm:spPr/>
      <dgm:t>
        <a:bodyPr/>
        <a:lstStyle/>
        <a:p>
          <a:endParaRPr lang="zh-TW" altLang="en-US"/>
        </a:p>
      </dgm:t>
    </dgm:pt>
    <dgm:pt modelId="{1A0E1C71-31EE-415C-BE2C-F9662B25CCCB}" type="sibTrans" cxnId="{168DCC0E-4419-43AC-BDD1-892A1D164DD6}">
      <dgm:prSet/>
      <dgm:spPr/>
      <dgm:t>
        <a:bodyPr/>
        <a:lstStyle/>
        <a:p>
          <a:endParaRPr lang="zh-TW" altLang="en-US"/>
        </a:p>
      </dgm:t>
    </dgm:pt>
    <dgm:pt modelId="{8C34F0EE-CF72-477D-8C2A-976C9DCCDC3C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推出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22A2BA9A-8B2B-469B-A1A0-2E2B56A40DE0}" type="parTrans" cxnId="{374818DF-B857-45BB-A582-F135D6AD08E4}">
      <dgm:prSet/>
      <dgm:spPr/>
      <dgm:t>
        <a:bodyPr/>
        <a:lstStyle/>
        <a:p>
          <a:endParaRPr lang="zh-TW" altLang="en-US"/>
        </a:p>
      </dgm:t>
    </dgm:pt>
    <dgm:pt modelId="{7B47DBE3-30FA-4B05-80AE-864935CA7943}" type="sibTrans" cxnId="{374818DF-B857-45BB-A582-F135D6AD08E4}">
      <dgm:prSet/>
      <dgm:spPr/>
      <dgm:t>
        <a:bodyPr/>
        <a:lstStyle/>
        <a:p>
          <a:endParaRPr lang="zh-TW" altLang="en-US"/>
        </a:p>
      </dgm:t>
    </dgm:pt>
    <dgm:pt modelId="{F665E0C4-7D15-48CF-B05E-CF636FBF1380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經營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</a:t>
          </a:r>
          <a:endParaRPr lang="zh-TW" altLang="en-US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4B19DA11-B69E-49F1-BB3B-D26D3EB85A80}" type="parTrans" cxnId="{96EE5202-3549-4E7C-80B1-18E5BFDF5750}">
      <dgm:prSet/>
      <dgm:spPr/>
      <dgm:t>
        <a:bodyPr/>
        <a:lstStyle/>
        <a:p>
          <a:endParaRPr lang="zh-TW" altLang="en-US"/>
        </a:p>
      </dgm:t>
    </dgm:pt>
    <dgm:pt modelId="{56549204-B4EA-4C04-A1EB-E5F9E2206FD3}" type="sibTrans" cxnId="{96EE5202-3549-4E7C-80B1-18E5BFDF5750}">
      <dgm:prSet/>
      <dgm:spPr/>
      <dgm:t>
        <a:bodyPr/>
        <a:lstStyle/>
        <a:p>
          <a:endParaRPr lang="zh-TW" altLang="en-US"/>
        </a:p>
      </dgm:t>
    </dgm:pt>
    <dgm:pt modelId="{C5193E78-D441-47C9-AFE1-DBDC1B224914}" type="pres">
      <dgm:prSet presAssocID="{DD2C2435-1467-499E-8062-8062267031E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26C58BB-D73C-457E-AD59-0FCE9B0E309C}" type="pres">
      <dgm:prSet presAssocID="{86846E87-C7A6-4C38-BACB-114A5049E82B}" presName="composite" presStyleCnt="0"/>
      <dgm:spPr/>
      <dgm:t>
        <a:bodyPr/>
        <a:lstStyle/>
        <a:p>
          <a:endParaRPr lang="zh-TW" altLang="en-US"/>
        </a:p>
      </dgm:t>
    </dgm:pt>
    <dgm:pt modelId="{B7AF7A29-9D04-4637-975B-2AF75B475BC1}" type="pres">
      <dgm:prSet presAssocID="{86846E87-C7A6-4C38-BACB-114A5049E82B}" presName="parentText" presStyleLbl="alignNode1" presStyleIdx="0" presStyleCnt="3" custLinFactNeighborX="-598" custLinFactNeighborY="-2984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F48E75-C5F3-4717-8593-127F8E2A4E96}" type="pres">
      <dgm:prSet presAssocID="{86846E87-C7A6-4C38-BACB-114A5049E82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3226A0-0FB3-4CAC-90F2-A1D517ECD810}" type="pres">
      <dgm:prSet presAssocID="{73365E9E-A062-4E54-86D0-3414167D8076}" presName="sp" presStyleCnt="0"/>
      <dgm:spPr/>
      <dgm:t>
        <a:bodyPr/>
        <a:lstStyle/>
        <a:p>
          <a:endParaRPr lang="zh-TW" altLang="en-US"/>
        </a:p>
      </dgm:t>
    </dgm:pt>
    <dgm:pt modelId="{C2FC2630-7CCF-4143-8DF1-3DADEEE54D78}" type="pres">
      <dgm:prSet presAssocID="{3A000F6F-093F-44BC-A54A-C0EFBAEF1917}" presName="composite" presStyleCnt="0"/>
      <dgm:spPr/>
      <dgm:t>
        <a:bodyPr/>
        <a:lstStyle/>
        <a:p>
          <a:endParaRPr lang="zh-TW" altLang="en-US"/>
        </a:p>
      </dgm:t>
    </dgm:pt>
    <dgm:pt modelId="{B8671555-6C9C-4B4F-89F2-B0A128501163}" type="pres">
      <dgm:prSet presAssocID="{3A000F6F-093F-44BC-A54A-C0EFBAEF191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C44E342-DE11-4C41-AB14-5EE1BC62777D}" type="pres">
      <dgm:prSet presAssocID="{3A000F6F-093F-44BC-A54A-C0EFBAEF1917}" presName="descendantText" presStyleLbl="alignAcc1" presStyleIdx="1" presStyleCnt="3" custScaleX="101130" custScaleY="9570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16F1547-8875-496E-B012-3A96BBB06069}" type="pres">
      <dgm:prSet presAssocID="{2C6C598B-D721-4B48-8EC5-65BB200BFF65}" presName="sp" presStyleCnt="0"/>
      <dgm:spPr/>
      <dgm:t>
        <a:bodyPr/>
        <a:lstStyle/>
        <a:p>
          <a:endParaRPr lang="zh-TW" altLang="en-US"/>
        </a:p>
      </dgm:t>
    </dgm:pt>
    <dgm:pt modelId="{4B1B84D8-2421-4995-9B5F-6DD3F823DEF7}" type="pres">
      <dgm:prSet presAssocID="{42490CD0-2FCC-4038-BA29-E3FA97EBA1D1}" presName="composite" presStyleCnt="0"/>
      <dgm:spPr/>
      <dgm:t>
        <a:bodyPr/>
        <a:lstStyle/>
        <a:p>
          <a:endParaRPr lang="zh-TW" altLang="en-US"/>
        </a:p>
      </dgm:t>
    </dgm:pt>
    <dgm:pt modelId="{78CE5932-072B-4371-8BB7-64C74E02D81D}" type="pres">
      <dgm:prSet presAssocID="{42490CD0-2FCC-4038-BA29-E3FA97EBA1D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0C719AB-6B5D-496C-8272-7D3E01FC7036}" type="pres">
      <dgm:prSet presAssocID="{42490CD0-2FCC-4038-BA29-E3FA97EBA1D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4BCF646-D0BF-4136-9FED-380315DBED81}" type="presOf" srcId="{DD2C2435-1467-499E-8062-8062267031E7}" destId="{C5193E78-D441-47C9-AFE1-DBDC1B224914}" srcOrd="0" destOrd="0" presId="urn:microsoft.com/office/officeart/2005/8/layout/chevron2"/>
    <dgm:cxn modelId="{DDE3C38A-D75F-4868-90DF-D6E262783BAA}" type="presOf" srcId="{D9619780-C19E-462E-938F-1DCAAC958B45}" destId="{78F48E75-C5F3-4717-8593-127F8E2A4E96}" srcOrd="0" destOrd="1" presId="urn:microsoft.com/office/officeart/2005/8/layout/chevron2"/>
    <dgm:cxn modelId="{96771BB6-7114-4BBF-8CBE-010F4AA6134E}" srcId="{3A000F6F-093F-44BC-A54A-C0EFBAEF1917}" destId="{20145E9A-32BB-43F4-8E1D-411FECB15113}" srcOrd="3" destOrd="0" parTransId="{0E3EAB24-4F01-4D83-8849-5D02782BC484}" sibTransId="{5EF29554-57B2-4647-80EF-D00D2E48ED22}"/>
    <dgm:cxn modelId="{2F0C0C91-1640-40B6-AC1E-FFD99E2AF9D5}" srcId="{86846E87-C7A6-4C38-BACB-114A5049E82B}" destId="{4BF249DB-E3E9-4D27-9359-5364D0F6A24D}" srcOrd="0" destOrd="0" parTransId="{C4F55985-E0A7-4129-8E9E-10070040559D}" sibTransId="{BB1E780F-6A5F-4C41-A4DB-C2A5AB6B0118}"/>
    <dgm:cxn modelId="{31035909-18AE-44E9-BB77-7DB4ECDDBEFC}" type="presOf" srcId="{4BF249DB-E3E9-4D27-9359-5364D0F6A24D}" destId="{78F48E75-C5F3-4717-8593-127F8E2A4E96}" srcOrd="0" destOrd="0" presId="urn:microsoft.com/office/officeart/2005/8/layout/chevron2"/>
    <dgm:cxn modelId="{6B16A9AD-2C6A-451E-884F-1368B85C65E8}" srcId="{42490CD0-2FCC-4038-BA29-E3FA97EBA1D1}" destId="{2FE3B191-0A35-4003-9F22-50AC468BD1C1}" srcOrd="0" destOrd="0" parTransId="{5BE15593-767E-49A3-A901-1B86224A88A0}" sibTransId="{4960BFED-438A-40EC-A5BB-2381DCA944F1}"/>
    <dgm:cxn modelId="{AF637051-3FE7-49FE-88F8-160629C7CC2B}" type="presOf" srcId="{92ADD7DF-F229-4176-99DD-40C26B9FD33F}" destId="{90C719AB-6B5D-496C-8272-7D3E01FC7036}" srcOrd="0" destOrd="1" presId="urn:microsoft.com/office/officeart/2005/8/layout/chevron2"/>
    <dgm:cxn modelId="{D27C8253-F18F-4A07-AA42-209136E7E77F}" type="presOf" srcId="{8F1D0400-4975-44A5-90AC-C510118FCE01}" destId="{3C44E342-DE11-4C41-AB14-5EE1BC62777D}" srcOrd="0" destOrd="1" presId="urn:microsoft.com/office/officeart/2005/8/layout/chevron2"/>
    <dgm:cxn modelId="{F60FA3E5-3237-4A78-AEC3-D65097A9A8B1}" srcId="{3A000F6F-093F-44BC-A54A-C0EFBAEF1917}" destId="{8F1D0400-4975-44A5-90AC-C510118FCE01}" srcOrd="1" destOrd="0" parTransId="{D268B052-DADB-4539-9DEA-B73468D2795D}" sibTransId="{F18E96DF-A2FE-4D8D-8E06-B6C4B88D790E}"/>
    <dgm:cxn modelId="{D8F697CC-C7B5-414A-8145-375233CA897B}" srcId="{DD2C2435-1467-499E-8062-8062267031E7}" destId="{86846E87-C7A6-4C38-BACB-114A5049E82B}" srcOrd="0" destOrd="0" parTransId="{7A484F12-067C-4961-A375-B886ABEE77D5}" sibTransId="{73365E9E-A062-4E54-86D0-3414167D8076}"/>
    <dgm:cxn modelId="{DE16E1DE-A548-4FF3-9ADC-06EC92809E3F}" type="presOf" srcId="{42490CD0-2FCC-4038-BA29-E3FA97EBA1D1}" destId="{78CE5932-072B-4371-8BB7-64C74E02D81D}" srcOrd="0" destOrd="0" presId="urn:microsoft.com/office/officeart/2005/8/layout/chevron2"/>
    <dgm:cxn modelId="{96EE5202-3549-4E7C-80B1-18E5BFDF5750}" srcId="{42490CD0-2FCC-4038-BA29-E3FA97EBA1D1}" destId="{F665E0C4-7D15-48CF-B05E-CF636FBF1380}" srcOrd="2" destOrd="0" parTransId="{4B19DA11-B69E-49F1-BB3B-D26D3EB85A80}" sibTransId="{56549204-B4EA-4C04-A1EB-E5F9E2206FD3}"/>
    <dgm:cxn modelId="{5BBABCD2-DA55-4E82-9C43-71528DF1C9CF}" type="presOf" srcId="{62F892BA-D91F-44A6-BAE4-F216E88B594D}" destId="{90C719AB-6B5D-496C-8272-7D3E01FC7036}" srcOrd="0" destOrd="3" presId="urn:microsoft.com/office/officeart/2005/8/layout/chevron2"/>
    <dgm:cxn modelId="{CE034E33-0CAE-46CD-AACF-D802C6B4EE21}" srcId="{3A000F6F-093F-44BC-A54A-C0EFBAEF1917}" destId="{79ECA361-AD9A-42E6-A5A1-83BD8E87D903}" srcOrd="0" destOrd="0" parTransId="{AC3E047C-A780-4C06-AF8D-C2A8DBBA9315}" sibTransId="{BBDBE305-2238-4534-8B23-0B93263578BD}"/>
    <dgm:cxn modelId="{374818DF-B857-45BB-A582-F135D6AD08E4}" srcId="{3A000F6F-093F-44BC-A54A-C0EFBAEF1917}" destId="{8C34F0EE-CF72-477D-8C2A-976C9DCCDC3C}" srcOrd="2" destOrd="0" parTransId="{22A2BA9A-8B2B-469B-A1A0-2E2B56A40DE0}" sibTransId="{7B47DBE3-30FA-4B05-80AE-864935CA7943}"/>
    <dgm:cxn modelId="{E6544A55-2025-4E7C-8232-560ED34D5473}" type="presOf" srcId="{8C34F0EE-CF72-477D-8C2A-976C9DCCDC3C}" destId="{3C44E342-DE11-4C41-AB14-5EE1BC62777D}" srcOrd="0" destOrd="2" presId="urn:microsoft.com/office/officeart/2005/8/layout/chevron2"/>
    <dgm:cxn modelId="{7202B328-C174-4027-93A7-84A3276FB348}" srcId="{42490CD0-2FCC-4038-BA29-E3FA97EBA1D1}" destId="{62F892BA-D91F-44A6-BAE4-F216E88B594D}" srcOrd="3" destOrd="0" parTransId="{9D3C9144-76D8-43DF-AF7B-6798120FEFCB}" sibTransId="{A61BB16F-D74C-47D7-A80A-704EBB296974}"/>
    <dgm:cxn modelId="{0C8401A0-9D98-480D-9D49-87E4EDB9CDA2}" type="presOf" srcId="{86846E87-C7A6-4C38-BACB-114A5049E82B}" destId="{B7AF7A29-9D04-4637-975B-2AF75B475BC1}" srcOrd="0" destOrd="0" presId="urn:microsoft.com/office/officeart/2005/8/layout/chevron2"/>
    <dgm:cxn modelId="{3C577ECA-C63F-4E77-AE50-D8C009F1A8C0}" type="presOf" srcId="{79ECA361-AD9A-42E6-A5A1-83BD8E87D903}" destId="{3C44E342-DE11-4C41-AB14-5EE1BC62777D}" srcOrd="0" destOrd="0" presId="urn:microsoft.com/office/officeart/2005/8/layout/chevron2"/>
    <dgm:cxn modelId="{A42417AE-E6CC-4D6C-AC86-69EC0123F4DE}" type="presOf" srcId="{2FE3B191-0A35-4003-9F22-50AC468BD1C1}" destId="{90C719AB-6B5D-496C-8272-7D3E01FC7036}" srcOrd="0" destOrd="0" presId="urn:microsoft.com/office/officeart/2005/8/layout/chevron2"/>
    <dgm:cxn modelId="{CBCD3556-7A92-4480-A6C4-38AD64FC5A08}" srcId="{42490CD0-2FCC-4038-BA29-E3FA97EBA1D1}" destId="{92ADD7DF-F229-4176-99DD-40C26B9FD33F}" srcOrd="1" destOrd="0" parTransId="{AF45172A-59E5-454D-9A4E-E20A0C00035B}" sibTransId="{13929890-BA15-40EC-B279-43A3D0C9FD60}"/>
    <dgm:cxn modelId="{50AE599E-A2B5-48D4-96F3-5F0BCFA40A51}" type="presOf" srcId="{F665E0C4-7D15-48CF-B05E-CF636FBF1380}" destId="{90C719AB-6B5D-496C-8272-7D3E01FC7036}" srcOrd="0" destOrd="2" presId="urn:microsoft.com/office/officeart/2005/8/layout/chevron2"/>
    <dgm:cxn modelId="{C0F1DA38-5E1A-4968-A65E-1C673FC1D7ED}" srcId="{DD2C2435-1467-499E-8062-8062267031E7}" destId="{3A000F6F-093F-44BC-A54A-C0EFBAEF1917}" srcOrd="1" destOrd="0" parTransId="{E682D38A-126E-48A7-9F85-329125C85B18}" sibTransId="{2C6C598B-D721-4B48-8EC5-65BB200BFF65}"/>
    <dgm:cxn modelId="{51CEF634-C06A-4E23-9A5C-2E9133EEC9D6}" type="presOf" srcId="{3A000F6F-093F-44BC-A54A-C0EFBAEF1917}" destId="{B8671555-6C9C-4B4F-89F2-B0A128501163}" srcOrd="0" destOrd="0" presId="urn:microsoft.com/office/officeart/2005/8/layout/chevron2"/>
    <dgm:cxn modelId="{168DCC0E-4419-43AC-BDD1-892A1D164DD6}" srcId="{86846E87-C7A6-4C38-BACB-114A5049E82B}" destId="{D9619780-C19E-462E-938F-1DCAAC958B45}" srcOrd="1" destOrd="0" parTransId="{4F85B5D3-45D6-482E-8E3A-6E4988A4BC2F}" sibTransId="{1A0E1C71-31EE-415C-BE2C-F9662B25CCCB}"/>
    <dgm:cxn modelId="{5C35D1A5-CEF1-426A-A965-75739F5491E5}" srcId="{DD2C2435-1467-499E-8062-8062267031E7}" destId="{42490CD0-2FCC-4038-BA29-E3FA97EBA1D1}" srcOrd="2" destOrd="0" parTransId="{303019F2-03AD-43F4-995A-9A8EE64D4075}" sibTransId="{947D0A0B-189A-40A7-9808-7F4F0C46CE14}"/>
    <dgm:cxn modelId="{1998130E-859B-4ADC-A19C-EF52FF6BB276}" type="presOf" srcId="{20145E9A-32BB-43F4-8E1D-411FECB15113}" destId="{3C44E342-DE11-4C41-AB14-5EE1BC62777D}" srcOrd="0" destOrd="3" presId="urn:microsoft.com/office/officeart/2005/8/layout/chevron2"/>
    <dgm:cxn modelId="{5DC2530A-7621-4C8F-AB3F-9CCDFB6908C3}" type="presParOf" srcId="{C5193E78-D441-47C9-AFE1-DBDC1B224914}" destId="{126C58BB-D73C-457E-AD59-0FCE9B0E309C}" srcOrd="0" destOrd="0" presId="urn:microsoft.com/office/officeart/2005/8/layout/chevron2"/>
    <dgm:cxn modelId="{F0C11F3B-91FA-4542-B90A-A487035B29EB}" type="presParOf" srcId="{126C58BB-D73C-457E-AD59-0FCE9B0E309C}" destId="{B7AF7A29-9D04-4637-975B-2AF75B475BC1}" srcOrd="0" destOrd="0" presId="urn:microsoft.com/office/officeart/2005/8/layout/chevron2"/>
    <dgm:cxn modelId="{C74569AA-E9F7-4415-9CF2-E4601C22C59B}" type="presParOf" srcId="{126C58BB-D73C-457E-AD59-0FCE9B0E309C}" destId="{78F48E75-C5F3-4717-8593-127F8E2A4E96}" srcOrd="1" destOrd="0" presId="urn:microsoft.com/office/officeart/2005/8/layout/chevron2"/>
    <dgm:cxn modelId="{3A1CC588-AA27-46AB-B72F-21E0B552CB5D}" type="presParOf" srcId="{C5193E78-D441-47C9-AFE1-DBDC1B224914}" destId="{993226A0-0FB3-4CAC-90F2-A1D517ECD810}" srcOrd="1" destOrd="0" presId="urn:microsoft.com/office/officeart/2005/8/layout/chevron2"/>
    <dgm:cxn modelId="{CF4FF33D-730C-453E-A651-D8DB24D72281}" type="presParOf" srcId="{C5193E78-D441-47C9-AFE1-DBDC1B224914}" destId="{C2FC2630-7CCF-4143-8DF1-3DADEEE54D78}" srcOrd="2" destOrd="0" presId="urn:microsoft.com/office/officeart/2005/8/layout/chevron2"/>
    <dgm:cxn modelId="{9ED9995B-F2B5-419D-8FFB-12EE5D4AB8F7}" type="presParOf" srcId="{C2FC2630-7CCF-4143-8DF1-3DADEEE54D78}" destId="{B8671555-6C9C-4B4F-89F2-B0A128501163}" srcOrd="0" destOrd="0" presId="urn:microsoft.com/office/officeart/2005/8/layout/chevron2"/>
    <dgm:cxn modelId="{FC19AE75-587F-471E-87E5-E68CC57C245D}" type="presParOf" srcId="{C2FC2630-7CCF-4143-8DF1-3DADEEE54D78}" destId="{3C44E342-DE11-4C41-AB14-5EE1BC62777D}" srcOrd="1" destOrd="0" presId="urn:microsoft.com/office/officeart/2005/8/layout/chevron2"/>
    <dgm:cxn modelId="{C4FEF520-88A0-4B81-82B6-389A2D6FFD5B}" type="presParOf" srcId="{C5193E78-D441-47C9-AFE1-DBDC1B224914}" destId="{616F1547-8875-496E-B012-3A96BBB06069}" srcOrd="3" destOrd="0" presId="urn:microsoft.com/office/officeart/2005/8/layout/chevron2"/>
    <dgm:cxn modelId="{9290B66C-D658-4713-A021-3322A26612C0}" type="presParOf" srcId="{C5193E78-D441-47C9-AFE1-DBDC1B224914}" destId="{4B1B84D8-2421-4995-9B5F-6DD3F823DEF7}" srcOrd="4" destOrd="0" presId="urn:microsoft.com/office/officeart/2005/8/layout/chevron2"/>
    <dgm:cxn modelId="{4805C22A-1112-43D2-9F07-13DEC149C117}" type="presParOf" srcId="{4B1B84D8-2421-4995-9B5F-6DD3F823DEF7}" destId="{78CE5932-072B-4371-8BB7-64C74E02D81D}" srcOrd="0" destOrd="0" presId="urn:microsoft.com/office/officeart/2005/8/layout/chevron2"/>
    <dgm:cxn modelId="{4CA476CA-8781-4746-81A8-6E56C79FBCB7}" type="presParOf" srcId="{4B1B84D8-2421-4995-9B5F-6DD3F823DEF7}" destId="{90C719AB-6B5D-496C-8272-7D3E01FC7036}" srcOrd="1" destOrd="0" presId="urn:microsoft.com/office/officeart/2005/8/layout/chevron2"/>
  </dgm:cxnLst>
  <dgm:bg>
    <a:effectLst>
      <a:outerShdw blurRad="50800" dist="38100" dir="2700000" algn="tl" rotWithShape="0">
        <a:prstClr val="black">
          <a:alpha val="9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D2C2435-1467-499E-8062-8062267031E7}" type="doc">
      <dgm:prSet loTypeId="urn:microsoft.com/office/officeart/2005/8/layout/chevron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6846E87-C7A6-4C38-BACB-114A5049E82B}">
      <dgm:prSet phldrT="[文字]" custT="1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endParaRPr lang="en-US" altLang="zh-TW" sz="2400" b="1" baseline="0" dirty="0" smtClean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zh-TW" altLang="en-US" sz="2400" b="1" baseline="0" dirty="0" smtClean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初期</a:t>
          </a:r>
          <a:endParaRPr lang="en-US" altLang="zh-TW" sz="2400" b="1" baseline="0" dirty="0" smtClean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en-US" altLang="zh-TW" sz="2400" b="1" baseline="0" dirty="0" smtClean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2017</a:t>
          </a:r>
          <a:endParaRPr lang="zh-TW" altLang="en-US" sz="2400" b="1" baseline="0" dirty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7A484F12-067C-4961-A375-B886ABEE77D5}" type="parTrans" cxnId="{D8F697CC-C7B5-414A-8145-375233CA897B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73365E9E-A062-4E54-86D0-3414167D8076}" type="sibTrans" cxnId="{D8F697CC-C7B5-414A-8145-375233CA897B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4BF249DB-E3E9-4D27-9359-5364D0F6A24D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200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C4F55985-E0A7-4129-8E9E-10070040559D}" type="parTrans" cxnId="{2F0C0C91-1640-40B6-AC1E-FFD99E2AF9D5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BB1E780F-6A5F-4C41-A4DB-C2A5AB6B0118}" type="sibTrans" cxnId="{2F0C0C91-1640-40B6-AC1E-FFD99E2AF9D5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3A000F6F-093F-44BC-A54A-C0EFBAEF1917}">
      <dgm:prSet phldrT="[文字]" custT="1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endParaRPr lang="en-US" altLang="zh-TW" sz="2400" b="1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zh-TW" altLang="en-US" sz="2400" b="1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中期</a:t>
          </a:r>
          <a:endParaRPr lang="en-US" altLang="zh-TW" sz="2400" b="1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en-US" altLang="zh-TW" sz="2400" b="1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2018</a:t>
          </a:r>
          <a:endParaRPr lang="zh-TW" altLang="en-US" sz="2400" b="1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E682D38A-126E-48A7-9F85-329125C85B18}" type="parTrans" cxnId="{C0F1DA38-5E1A-4968-A65E-1C673FC1D7ED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2C6C598B-D721-4B48-8EC5-65BB200BFF65}" type="sibTrans" cxnId="{C0F1DA38-5E1A-4968-A65E-1C673FC1D7ED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79ECA361-AD9A-42E6-A5A1-83BD8E87D903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500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AC3E047C-A780-4C06-AF8D-C2A8DBBA9315}" type="parTrans" cxnId="{CE034E33-0CAE-46CD-AACF-D802C6B4EE21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BBDBE305-2238-4534-8B23-0B93263578BD}" type="sibTrans" cxnId="{CE034E33-0CAE-46CD-AACF-D802C6B4EE21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42490CD0-2FCC-4038-BA29-E3FA97EBA1D1}">
      <dgm:prSet phldrT="[文字]" custT="1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endParaRPr lang="en-US" altLang="zh-TW" sz="2400" b="1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zh-TW" altLang="en-US" sz="2400" b="1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後期</a:t>
          </a:r>
          <a:endParaRPr lang="en-US" altLang="zh-TW" sz="2400" b="1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en-US" altLang="zh-TW" sz="2400" b="1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2019</a:t>
          </a:r>
          <a:endParaRPr lang="zh-TW" altLang="en-US" sz="2400" b="1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303019F2-03AD-43F4-995A-9A8EE64D4075}" type="parTrans" cxnId="{5C35D1A5-CEF1-426A-A965-75739F5491E5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947D0A0B-189A-40A7-9808-7F4F0C46CE14}" type="sibTrans" cxnId="{5C35D1A5-CEF1-426A-A965-75739F5491E5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2FE3B191-0A35-4003-9F22-50AC468BD1C1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700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5BE15593-767E-49A3-A901-1B86224A88A0}" type="parTrans" cxnId="{6B16A9AD-2C6A-451E-884F-1368B85C65E8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4960BFED-438A-40EC-A5BB-2381DCA944F1}" type="sibTrans" cxnId="{6B16A9AD-2C6A-451E-884F-1368B85C65E8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92ADD7DF-F229-4176-99DD-40C26B9FD33F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</a:t>
          </a:r>
          <a:r>
            <a:rPr lang="zh-TW" altLang="en-US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6000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AF45172A-59E5-454D-9A4E-E20A0C00035B}" type="parTrans" cxnId="{CBCD3556-7A92-4480-A6C4-38AD64FC5A08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13929890-BA15-40EC-B279-43A3D0C9FD60}" type="sibTrans" cxnId="{CBCD3556-7A92-4480-A6C4-38AD64FC5A08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8F1D0400-4975-44A5-90AC-C510118FCE01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成功揪團數逾</a:t>
          </a:r>
          <a:r>
            <a:rPr lang="en-US" altLang="zh-TW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5000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D268B052-DADB-4539-9DEA-B73468D2795D}" type="parTrans" cxnId="{F60FA3E5-3237-4A78-AEC3-D65097A9A8B1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F18E96DF-A2FE-4D8D-8E06-B6C4B88D790E}" type="sibTrans" cxnId="{F60FA3E5-3237-4A78-AEC3-D65097A9A8B1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20145E9A-32BB-43F4-8E1D-411FECB15113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團購平台另有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推播商家逾</a:t>
          </a:r>
          <a:r>
            <a:rPr lang="en-US" altLang="zh-TW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125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0E3EAB24-4F01-4D83-8849-5D02782BC484}" type="parTrans" cxnId="{96771BB6-7114-4BBF-8CBE-010F4AA6134E}">
      <dgm:prSet/>
      <dgm:spPr/>
      <dgm:t>
        <a:bodyPr/>
        <a:lstStyle/>
        <a:p>
          <a:endParaRPr lang="zh-TW" altLang="en-US"/>
        </a:p>
      </dgm:t>
    </dgm:pt>
    <dgm:pt modelId="{5EF29554-57B2-4647-80EF-D00D2E48ED22}" type="sibTrans" cxnId="{96771BB6-7114-4BBF-8CBE-010F4AA6134E}">
      <dgm:prSet/>
      <dgm:spPr/>
      <dgm:t>
        <a:bodyPr/>
        <a:lstStyle/>
        <a:p>
          <a:endParaRPr lang="zh-TW" altLang="en-US"/>
        </a:p>
      </dgm:t>
    </dgm:pt>
    <dgm:pt modelId="{62F892BA-D91F-44A6-BAE4-F216E88B594D}">
      <dgm:prSet/>
      <dgm:spPr/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團購平台另有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推播商家逾</a:t>
          </a:r>
          <a:r>
            <a:rPr lang="en-US" altLang="zh-TW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175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9D3C9144-76D8-43DF-AF7B-6798120FEFCB}" type="parTrans" cxnId="{7202B328-C174-4027-93A7-84A3276FB348}">
      <dgm:prSet/>
      <dgm:spPr/>
      <dgm:t>
        <a:bodyPr/>
        <a:lstStyle/>
        <a:p>
          <a:endParaRPr lang="zh-TW" altLang="en-US"/>
        </a:p>
      </dgm:t>
    </dgm:pt>
    <dgm:pt modelId="{A61BB16F-D74C-47D7-A80A-704EBB296974}" type="sibTrans" cxnId="{7202B328-C174-4027-93A7-84A3276FB348}">
      <dgm:prSet/>
      <dgm:spPr/>
      <dgm:t>
        <a:bodyPr/>
        <a:lstStyle/>
        <a:p>
          <a:endParaRPr lang="zh-TW" altLang="en-US"/>
        </a:p>
      </dgm:t>
    </dgm:pt>
    <dgm:pt modelId="{D9619780-C19E-462E-938F-1DCAAC958B45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</a:t>
          </a:r>
          <a:r>
            <a:rPr lang="zh-TW" altLang="en-US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3500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4F85B5D3-45D6-482E-8E3A-6E4988A4BC2F}" type="parTrans" cxnId="{168DCC0E-4419-43AC-BDD1-892A1D164DD6}">
      <dgm:prSet/>
      <dgm:spPr/>
      <dgm:t>
        <a:bodyPr/>
        <a:lstStyle/>
        <a:p>
          <a:endParaRPr lang="zh-TW" altLang="en-US"/>
        </a:p>
      </dgm:t>
    </dgm:pt>
    <dgm:pt modelId="{1A0E1C71-31EE-415C-BE2C-F9662B25CCCB}" type="sibTrans" cxnId="{168DCC0E-4419-43AC-BDD1-892A1D164DD6}">
      <dgm:prSet/>
      <dgm:spPr/>
      <dgm:t>
        <a:bodyPr/>
        <a:lstStyle/>
        <a:p>
          <a:endParaRPr lang="zh-TW" altLang="en-US"/>
        </a:p>
      </dgm:t>
    </dgm:pt>
    <dgm:pt modelId="{8C34F0EE-CF72-477D-8C2A-976C9DCCDC3C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推出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22A2BA9A-8B2B-469B-A1A0-2E2B56A40DE0}" type="parTrans" cxnId="{374818DF-B857-45BB-A582-F135D6AD08E4}">
      <dgm:prSet/>
      <dgm:spPr/>
      <dgm:t>
        <a:bodyPr/>
        <a:lstStyle/>
        <a:p>
          <a:endParaRPr lang="zh-TW" altLang="en-US"/>
        </a:p>
      </dgm:t>
    </dgm:pt>
    <dgm:pt modelId="{7B47DBE3-30FA-4B05-80AE-864935CA7943}" type="sibTrans" cxnId="{374818DF-B857-45BB-A582-F135D6AD08E4}">
      <dgm:prSet/>
      <dgm:spPr/>
      <dgm:t>
        <a:bodyPr/>
        <a:lstStyle/>
        <a:p>
          <a:endParaRPr lang="zh-TW" altLang="en-US"/>
        </a:p>
      </dgm:t>
    </dgm:pt>
    <dgm:pt modelId="{F665E0C4-7D15-48CF-B05E-CF636FBF1380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經營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</a:t>
          </a:r>
          <a:endParaRPr lang="zh-TW" altLang="en-US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4B19DA11-B69E-49F1-BB3B-D26D3EB85A80}" type="parTrans" cxnId="{96EE5202-3549-4E7C-80B1-18E5BFDF5750}">
      <dgm:prSet/>
      <dgm:spPr/>
      <dgm:t>
        <a:bodyPr/>
        <a:lstStyle/>
        <a:p>
          <a:endParaRPr lang="zh-TW" altLang="en-US"/>
        </a:p>
      </dgm:t>
    </dgm:pt>
    <dgm:pt modelId="{56549204-B4EA-4C04-A1EB-E5F9E2206FD3}" type="sibTrans" cxnId="{96EE5202-3549-4E7C-80B1-18E5BFDF5750}">
      <dgm:prSet/>
      <dgm:spPr/>
      <dgm:t>
        <a:bodyPr/>
        <a:lstStyle/>
        <a:p>
          <a:endParaRPr lang="zh-TW" altLang="en-US"/>
        </a:p>
      </dgm:t>
    </dgm:pt>
    <dgm:pt modelId="{C5193E78-D441-47C9-AFE1-DBDC1B224914}" type="pres">
      <dgm:prSet presAssocID="{DD2C2435-1467-499E-8062-8062267031E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26C58BB-D73C-457E-AD59-0FCE9B0E309C}" type="pres">
      <dgm:prSet presAssocID="{86846E87-C7A6-4C38-BACB-114A5049E82B}" presName="composite" presStyleCnt="0"/>
      <dgm:spPr/>
      <dgm:t>
        <a:bodyPr/>
        <a:lstStyle/>
        <a:p>
          <a:endParaRPr lang="zh-TW" altLang="en-US"/>
        </a:p>
      </dgm:t>
    </dgm:pt>
    <dgm:pt modelId="{B7AF7A29-9D04-4637-975B-2AF75B475BC1}" type="pres">
      <dgm:prSet presAssocID="{86846E87-C7A6-4C38-BACB-114A5049E82B}" presName="parentText" presStyleLbl="alignNode1" presStyleIdx="0" presStyleCnt="3" custLinFactNeighborX="-598" custLinFactNeighborY="-2984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F48E75-C5F3-4717-8593-127F8E2A4E96}" type="pres">
      <dgm:prSet presAssocID="{86846E87-C7A6-4C38-BACB-114A5049E82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3226A0-0FB3-4CAC-90F2-A1D517ECD810}" type="pres">
      <dgm:prSet presAssocID="{73365E9E-A062-4E54-86D0-3414167D8076}" presName="sp" presStyleCnt="0"/>
      <dgm:spPr/>
      <dgm:t>
        <a:bodyPr/>
        <a:lstStyle/>
        <a:p>
          <a:endParaRPr lang="zh-TW" altLang="en-US"/>
        </a:p>
      </dgm:t>
    </dgm:pt>
    <dgm:pt modelId="{C2FC2630-7CCF-4143-8DF1-3DADEEE54D78}" type="pres">
      <dgm:prSet presAssocID="{3A000F6F-093F-44BC-A54A-C0EFBAEF1917}" presName="composite" presStyleCnt="0"/>
      <dgm:spPr/>
      <dgm:t>
        <a:bodyPr/>
        <a:lstStyle/>
        <a:p>
          <a:endParaRPr lang="zh-TW" altLang="en-US"/>
        </a:p>
      </dgm:t>
    </dgm:pt>
    <dgm:pt modelId="{B8671555-6C9C-4B4F-89F2-B0A128501163}" type="pres">
      <dgm:prSet presAssocID="{3A000F6F-093F-44BC-A54A-C0EFBAEF191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C44E342-DE11-4C41-AB14-5EE1BC62777D}" type="pres">
      <dgm:prSet presAssocID="{3A000F6F-093F-44BC-A54A-C0EFBAEF1917}" presName="descendantText" presStyleLbl="alignAcc1" presStyleIdx="1" presStyleCnt="3" custScaleX="101130" custScaleY="9570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16F1547-8875-496E-B012-3A96BBB06069}" type="pres">
      <dgm:prSet presAssocID="{2C6C598B-D721-4B48-8EC5-65BB200BFF65}" presName="sp" presStyleCnt="0"/>
      <dgm:spPr/>
      <dgm:t>
        <a:bodyPr/>
        <a:lstStyle/>
        <a:p>
          <a:endParaRPr lang="zh-TW" altLang="en-US"/>
        </a:p>
      </dgm:t>
    </dgm:pt>
    <dgm:pt modelId="{4B1B84D8-2421-4995-9B5F-6DD3F823DEF7}" type="pres">
      <dgm:prSet presAssocID="{42490CD0-2FCC-4038-BA29-E3FA97EBA1D1}" presName="composite" presStyleCnt="0"/>
      <dgm:spPr/>
      <dgm:t>
        <a:bodyPr/>
        <a:lstStyle/>
        <a:p>
          <a:endParaRPr lang="zh-TW" altLang="en-US"/>
        </a:p>
      </dgm:t>
    </dgm:pt>
    <dgm:pt modelId="{78CE5932-072B-4371-8BB7-64C74E02D81D}" type="pres">
      <dgm:prSet presAssocID="{42490CD0-2FCC-4038-BA29-E3FA97EBA1D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0C719AB-6B5D-496C-8272-7D3E01FC7036}" type="pres">
      <dgm:prSet presAssocID="{42490CD0-2FCC-4038-BA29-E3FA97EBA1D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03A68E3-1A17-0841-8F9F-A295EC7620F2}" type="presOf" srcId="{42490CD0-2FCC-4038-BA29-E3FA97EBA1D1}" destId="{78CE5932-072B-4371-8BB7-64C74E02D81D}" srcOrd="0" destOrd="0" presId="urn:microsoft.com/office/officeart/2005/8/layout/chevron2"/>
    <dgm:cxn modelId="{96771BB6-7114-4BBF-8CBE-010F4AA6134E}" srcId="{3A000F6F-093F-44BC-A54A-C0EFBAEF1917}" destId="{20145E9A-32BB-43F4-8E1D-411FECB15113}" srcOrd="3" destOrd="0" parTransId="{0E3EAB24-4F01-4D83-8849-5D02782BC484}" sibTransId="{5EF29554-57B2-4647-80EF-D00D2E48ED22}"/>
    <dgm:cxn modelId="{11692C45-6FD0-7243-90AD-53DF175DAF08}" type="presOf" srcId="{8F1D0400-4975-44A5-90AC-C510118FCE01}" destId="{3C44E342-DE11-4C41-AB14-5EE1BC62777D}" srcOrd="0" destOrd="1" presId="urn:microsoft.com/office/officeart/2005/8/layout/chevron2"/>
    <dgm:cxn modelId="{1751ABFC-B44E-E540-A2BA-7BFB01702064}" type="presOf" srcId="{DD2C2435-1467-499E-8062-8062267031E7}" destId="{C5193E78-D441-47C9-AFE1-DBDC1B224914}" srcOrd="0" destOrd="0" presId="urn:microsoft.com/office/officeart/2005/8/layout/chevron2"/>
    <dgm:cxn modelId="{2F0C0C91-1640-40B6-AC1E-FFD99E2AF9D5}" srcId="{86846E87-C7A6-4C38-BACB-114A5049E82B}" destId="{4BF249DB-E3E9-4D27-9359-5364D0F6A24D}" srcOrd="0" destOrd="0" parTransId="{C4F55985-E0A7-4129-8E9E-10070040559D}" sibTransId="{BB1E780F-6A5F-4C41-A4DB-C2A5AB6B0118}"/>
    <dgm:cxn modelId="{A9D3692A-A430-A34D-B409-E8B41837FDDA}" type="presOf" srcId="{4BF249DB-E3E9-4D27-9359-5364D0F6A24D}" destId="{78F48E75-C5F3-4717-8593-127F8E2A4E96}" srcOrd="0" destOrd="0" presId="urn:microsoft.com/office/officeart/2005/8/layout/chevron2"/>
    <dgm:cxn modelId="{2B463866-CCA3-B04C-B667-651930C052BC}" type="presOf" srcId="{79ECA361-AD9A-42E6-A5A1-83BD8E87D903}" destId="{3C44E342-DE11-4C41-AB14-5EE1BC62777D}" srcOrd="0" destOrd="0" presId="urn:microsoft.com/office/officeart/2005/8/layout/chevron2"/>
    <dgm:cxn modelId="{6B16A9AD-2C6A-451E-884F-1368B85C65E8}" srcId="{42490CD0-2FCC-4038-BA29-E3FA97EBA1D1}" destId="{2FE3B191-0A35-4003-9F22-50AC468BD1C1}" srcOrd="0" destOrd="0" parTransId="{5BE15593-767E-49A3-A901-1B86224A88A0}" sibTransId="{4960BFED-438A-40EC-A5BB-2381DCA944F1}"/>
    <dgm:cxn modelId="{F60FA3E5-3237-4A78-AEC3-D65097A9A8B1}" srcId="{3A000F6F-093F-44BC-A54A-C0EFBAEF1917}" destId="{8F1D0400-4975-44A5-90AC-C510118FCE01}" srcOrd="1" destOrd="0" parTransId="{D268B052-DADB-4539-9DEA-B73468D2795D}" sibTransId="{F18E96DF-A2FE-4D8D-8E06-B6C4B88D790E}"/>
    <dgm:cxn modelId="{D8F697CC-C7B5-414A-8145-375233CA897B}" srcId="{DD2C2435-1467-499E-8062-8062267031E7}" destId="{86846E87-C7A6-4C38-BACB-114A5049E82B}" srcOrd="0" destOrd="0" parTransId="{7A484F12-067C-4961-A375-B886ABEE77D5}" sibTransId="{73365E9E-A062-4E54-86D0-3414167D8076}"/>
    <dgm:cxn modelId="{96EE5202-3549-4E7C-80B1-18E5BFDF5750}" srcId="{42490CD0-2FCC-4038-BA29-E3FA97EBA1D1}" destId="{F665E0C4-7D15-48CF-B05E-CF636FBF1380}" srcOrd="2" destOrd="0" parTransId="{4B19DA11-B69E-49F1-BB3B-D26D3EB85A80}" sibTransId="{56549204-B4EA-4C04-A1EB-E5F9E2206FD3}"/>
    <dgm:cxn modelId="{D036A855-84EF-9842-812F-0C9FA685589A}" type="presOf" srcId="{20145E9A-32BB-43F4-8E1D-411FECB15113}" destId="{3C44E342-DE11-4C41-AB14-5EE1BC62777D}" srcOrd="0" destOrd="3" presId="urn:microsoft.com/office/officeart/2005/8/layout/chevron2"/>
    <dgm:cxn modelId="{CC7C38C3-5F02-8643-A609-D53FCDC5EE8F}" type="presOf" srcId="{F665E0C4-7D15-48CF-B05E-CF636FBF1380}" destId="{90C719AB-6B5D-496C-8272-7D3E01FC7036}" srcOrd="0" destOrd="2" presId="urn:microsoft.com/office/officeart/2005/8/layout/chevron2"/>
    <dgm:cxn modelId="{CE034E33-0CAE-46CD-AACF-D802C6B4EE21}" srcId="{3A000F6F-093F-44BC-A54A-C0EFBAEF1917}" destId="{79ECA361-AD9A-42E6-A5A1-83BD8E87D903}" srcOrd="0" destOrd="0" parTransId="{AC3E047C-A780-4C06-AF8D-C2A8DBBA9315}" sibTransId="{BBDBE305-2238-4534-8B23-0B93263578BD}"/>
    <dgm:cxn modelId="{374818DF-B857-45BB-A582-F135D6AD08E4}" srcId="{3A000F6F-093F-44BC-A54A-C0EFBAEF1917}" destId="{8C34F0EE-CF72-477D-8C2A-976C9DCCDC3C}" srcOrd="2" destOrd="0" parTransId="{22A2BA9A-8B2B-469B-A1A0-2E2B56A40DE0}" sibTransId="{7B47DBE3-30FA-4B05-80AE-864935CA7943}"/>
    <dgm:cxn modelId="{2F4F251D-2F84-CE42-A2A5-CB81C5D770E3}" type="presOf" srcId="{8C34F0EE-CF72-477D-8C2A-976C9DCCDC3C}" destId="{3C44E342-DE11-4C41-AB14-5EE1BC62777D}" srcOrd="0" destOrd="2" presId="urn:microsoft.com/office/officeart/2005/8/layout/chevron2"/>
    <dgm:cxn modelId="{DBF4A5B9-31EB-104E-8F8D-C8BEE592FA92}" type="presOf" srcId="{2FE3B191-0A35-4003-9F22-50AC468BD1C1}" destId="{90C719AB-6B5D-496C-8272-7D3E01FC7036}" srcOrd="0" destOrd="0" presId="urn:microsoft.com/office/officeart/2005/8/layout/chevron2"/>
    <dgm:cxn modelId="{7202B328-C174-4027-93A7-84A3276FB348}" srcId="{42490CD0-2FCC-4038-BA29-E3FA97EBA1D1}" destId="{62F892BA-D91F-44A6-BAE4-F216E88B594D}" srcOrd="3" destOrd="0" parTransId="{9D3C9144-76D8-43DF-AF7B-6798120FEFCB}" sibTransId="{A61BB16F-D74C-47D7-A80A-704EBB296974}"/>
    <dgm:cxn modelId="{4C24A281-8069-D54E-A72A-137465FD821E}" type="presOf" srcId="{92ADD7DF-F229-4176-99DD-40C26B9FD33F}" destId="{90C719AB-6B5D-496C-8272-7D3E01FC7036}" srcOrd="0" destOrd="1" presId="urn:microsoft.com/office/officeart/2005/8/layout/chevron2"/>
    <dgm:cxn modelId="{B247D688-0253-7F43-9DF6-BF1EE45A6A21}" type="presOf" srcId="{D9619780-C19E-462E-938F-1DCAAC958B45}" destId="{78F48E75-C5F3-4717-8593-127F8E2A4E96}" srcOrd="0" destOrd="1" presId="urn:microsoft.com/office/officeart/2005/8/layout/chevron2"/>
    <dgm:cxn modelId="{594022D7-E0F8-6B42-A7DA-02CCE3E53066}" type="presOf" srcId="{62F892BA-D91F-44A6-BAE4-F216E88B594D}" destId="{90C719AB-6B5D-496C-8272-7D3E01FC7036}" srcOrd="0" destOrd="3" presId="urn:microsoft.com/office/officeart/2005/8/layout/chevron2"/>
    <dgm:cxn modelId="{CBCD3556-7A92-4480-A6C4-38AD64FC5A08}" srcId="{42490CD0-2FCC-4038-BA29-E3FA97EBA1D1}" destId="{92ADD7DF-F229-4176-99DD-40C26B9FD33F}" srcOrd="1" destOrd="0" parTransId="{AF45172A-59E5-454D-9A4E-E20A0C00035B}" sibTransId="{13929890-BA15-40EC-B279-43A3D0C9FD60}"/>
    <dgm:cxn modelId="{168DCC0E-4419-43AC-BDD1-892A1D164DD6}" srcId="{86846E87-C7A6-4C38-BACB-114A5049E82B}" destId="{D9619780-C19E-462E-938F-1DCAAC958B45}" srcOrd="1" destOrd="0" parTransId="{4F85B5D3-45D6-482E-8E3A-6E4988A4BC2F}" sibTransId="{1A0E1C71-31EE-415C-BE2C-F9662B25CCCB}"/>
    <dgm:cxn modelId="{C0F1DA38-5E1A-4968-A65E-1C673FC1D7ED}" srcId="{DD2C2435-1467-499E-8062-8062267031E7}" destId="{3A000F6F-093F-44BC-A54A-C0EFBAEF1917}" srcOrd="1" destOrd="0" parTransId="{E682D38A-126E-48A7-9F85-329125C85B18}" sibTransId="{2C6C598B-D721-4B48-8EC5-65BB200BFF65}"/>
    <dgm:cxn modelId="{656A66EF-9543-5646-8E1C-ACC94C77DB71}" type="presOf" srcId="{86846E87-C7A6-4C38-BACB-114A5049E82B}" destId="{B7AF7A29-9D04-4637-975B-2AF75B475BC1}" srcOrd="0" destOrd="0" presId="urn:microsoft.com/office/officeart/2005/8/layout/chevron2"/>
    <dgm:cxn modelId="{5C35D1A5-CEF1-426A-A965-75739F5491E5}" srcId="{DD2C2435-1467-499E-8062-8062267031E7}" destId="{42490CD0-2FCC-4038-BA29-E3FA97EBA1D1}" srcOrd="2" destOrd="0" parTransId="{303019F2-03AD-43F4-995A-9A8EE64D4075}" sibTransId="{947D0A0B-189A-40A7-9808-7F4F0C46CE14}"/>
    <dgm:cxn modelId="{37F18CE4-919E-964E-8080-A2B839C2F184}" type="presOf" srcId="{3A000F6F-093F-44BC-A54A-C0EFBAEF1917}" destId="{B8671555-6C9C-4B4F-89F2-B0A128501163}" srcOrd="0" destOrd="0" presId="urn:microsoft.com/office/officeart/2005/8/layout/chevron2"/>
    <dgm:cxn modelId="{6B5D2B9B-B722-7243-9022-39B68F946B59}" type="presParOf" srcId="{C5193E78-D441-47C9-AFE1-DBDC1B224914}" destId="{126C58BB-D73C-457E-AD59-0FCE9B0E309C}" srcOrd="0" destOrd="0" presId="urn:microsoft.com/office/officeart/2005/8/layout/chevron2"/>
    <dgm:cxn modelId="{DAA1422E-E9A3-7542-8462-50037C23ACC3}" type="presParOf" srcId="{126C58BB-D73C-457E-AD59-0FCE9B0E309C}" destId="{B7AF7A29-9D04-4637-975B-2AF75B475BC1}" srcOrd="0" destOrd="0" presId="urn:microsoft.com/office/officeart/2005/8/layout/chevron2"/>
    <dgm:cxn modelId="{B79C0F61-B36D-6641-B476-B1D3EFFFEB53}" type="presParOf" srcId="{126C58BB-D73C-457E-AD59-0FCE9B0E309C}" destId="{78F48E75-C5F3-4717-8593-127F8E2A4E96}" srcOrd="1" destOrd="0" presId="urn:microsoft.com/office/officeart/2005/8/layout/chevron2"/>
    <dgm:cxn modelId="{3577921C-7D20-B54D-992B-C49FBC3967E0}" type="presParOf" srcId="{C5193E78-D441-47C9-AFE1-DBDC1B224914}" destId="{993226A0-0FB3-4CAC-90F2-A1D517ECD810}" srcOrd="1" destOrd="0" presId="urn:microsoft.com/office/officeart/2005/8/layout/chevron2"/>
    <dgm:cxn modelId="{CEAC62A2-51F5-0740-AD32-E34AE4FFF4A0}" type="presParOf" srcId="{C5193E78-D441-47C9-AFE1-DBDC1B224914}" destId="{C2FC2630-7CCF-4143-8DF1-3DADEEE54D78}" srcOrd="2" destOrd="0" presId="urn:microsoft.com/office/officeart/2005/8/layout/chevron2"/>
    <dgm:cxn modelId="{5C34614B-AF5A-424C-AFFC-FC3CE3444700}" type="presParOf" srcId="{C2FC2630-7CCF-4143-8DF1-3DADEEE54D78}" destId="{B8671555-6C9C-4B4F-89F2-B0A128501163}" srcOrd="0" destOrd="0" presId="urn:microsoft.com/office/officeart/2005/8/layout/chevron2"/>
    <dgm:cxn modelId="{70A29E06-8519-8041-9A91-459F9B488C69}" type="presParOf" srcId="{C2FC2630-7CCF-4143-8DF1-3DADEEE54D78}" destId="{3C44E342-DE11-4C41-AB14-5EE1BC62777D}" srcOrd="1" destOrd="0" presId="urn:microsoft.com/office/officeart/2005/8/layout/chevron2"/>
    <dgm:cxn modelId="{2680FCE0-1353-8743-BDFA-F76F9591679B}" type="presParOf" srcId="{C5193E78-D441-47C9-AFE1-DBDC1B224914}" destId="{616F1547-8875-496E-B012-3A96BBB06069}" srcOrd="3" destOrd="0" presId="urn:microsoft.com/office/officeart/2005/8/layout/chevron2"/>
    <dgm:cxn modelId="{A1C24C1E-E2FC-1042-9B20-242255F6E284}" type="presParOf" srcId="{C5193E78-D441-47C9-AFE1-DBDC1B224914}" destId="{4B1B84D8-2421-4995-9B5F-6DD3F823DEF7}" srcOrd="4" destOrd="0" presId="urn:microsoft.com/office/officeart/2005/8/layout/chevron2"/>
    <dgm:cxn modelId="{1FE07A13-06C5-8D4F-9AEC-48948F044CA5}" type="presParOf" srcId="{4B1B84D8-2421-4995-9B5F-6DD3F823DEF7}" destId="{78CE5932-072B-4371-8BB7-64C74E02D81D}" srcOrd="0" destOrd="0" presId="urn:microsoft.com/office/officeart/2005/8/layout/chevron2"/>
    <dgm:cxn modelId="{E1CB7946-363D-E34C-974C-0217855FDB2C}" type="presParOf" srcId="{4B1B84D8-2421-4995-9B5F-6DD3F823DEF7}" destId="{90C719AB-6B5D-496C-8272-7D3E01FC7036}" srcOrd="1" destOrd="0" presId="urn:microsoft.com/office/officeart/2005/8/layout/chevron2"/>
  </dgm:cxnLst>
  <dgm:bg>
    <a:effectLst>
      <a:outerShdw blurRad="50800" dist="38100" dir="2700000" algn="tl" rotWithShape="0">
        <a:prstClr val="black">
          <a:alpha val="9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D2C2435-1467-499E-8062-8062267031E7}" type="doc">
      <dgm:prSet loTypeId="urn:microsoft.com/office/officeart/2005/8/layout/chevron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6846E87-C7A6-4C38-BACB-114A5049E82B}">
      <dgm:prSet phldrT="[文字]" custT="1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endParaRPr lang="en-US" altLang="zh-TW" sz="2400" b="1" baseline="0" dirty="0" smtClean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zh-TW" altLang="en-US" sz="2400" b="1" baseline="0" dirty="0" smtClean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初期</a:t>
          </a:r>
          <a:endParaRPr lang="en-US" altLang="zh-TW" sz="2400" b="1" baseline="0" dirty="0" smtClean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en-US" altLang="zh-TW" sz="2400" b="1" baseline="0" dirty="0" smtClean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2017</a:t>
          </a:r>
          <a:endParaRPr lang="zh-TW" altLang="en-US" sz="2400" b="1" baseline="0" dirty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7A484F12-067C-4961-A375-B886ABEE77D5}" type="parTrans" cxnId="{D8F697CC-C7B5-414A-8145-375233CA897B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73365E9E-A062-4E54-86D0-3414167D8076}" type="sibTrans" cxnId="{D8F697CC-C7B5-414A-8145-375233CA897B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4BF249DB-E3E9-4D27-9359-5364D0F6A24D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200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C4F55985-E0A7-4129-8E9E-10070040559D}" type="parTrans" cxnId="{2F0C0C91-1640-40B6-AC1E-FFD99E2AF9D5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BB1E780F-6A5F-4C41-A4DB-C2A5AB6B0118}" type="sibTrans" cxnId="{2F0C0C91-1640-40B6-AC1E-FFD99E2AF9D5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3A000F6F-093F-44BC-A54A-C0EFBAEF1917}">
      <dgm:prSet phldrT="[文字]" custT="1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endParaRPr lang="en-US" altLang="zh-TW" sz="2400" b="1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zh-TW" altLang="en-US" sz="2400" b="1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中期</a:t>
          </a:r>
          <a:endParaRPr lang="en-US" altLang="zh-TW" sz="2400" b="1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en-US" altLang="zh-TW" sz="2400" b="1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2018</a:t>
          </a:r>
          <a:endParaRPr lang="zh-TW" altLang="en-US" sz="2400" b="1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E682D38A-126E-48A7-9F85-329125C85B18}" type="parTrans" cxnId="{C0F1DA38-5E1A-4968-A65E-1C673FC1D7ED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2C6C598B-D721-4B48-8EC5-65BB200BFF65}" type="sibTrans" cxnId="{C0F1DA38-5E1A-4968-A65E-1C673FC1D7ED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79ECA361-AD9A-42E6-A5A1-83BD8E87D903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500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AC3E047C-A780-4C06-AF8D-C2A8DBBA9315}" type="parTrans" cxnId="{CE034E33-0CAE-46CD-AACF-D802C6B4EE21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BBDBE305-2238-4534-8B23-0B93263578BD}" type="sibTrans" cxnId="{CE034E33-0CAE-46CD-AACF-D802C6B4EE21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42490CD0-2FCC-4038-BA29-E3FA97EBA1D1}">
      <dgm:prSet phldrT="[文字]" custT="1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endParaRPr lang="en-US" altLang="zh-TW" sz="2400" b="1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zh-TW" altLang="en-US" sz="2400" b="1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後期</a:t>
          </a:r>
          <a:endParaRPr lang="en-US" altLang="zh-TW" sz="2400" b="1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en-US" altLang="zh-TW" sz="2400" b="1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2019</a:t>
          </a:r>
          <a:endParaRPr lang="zh-TW" altLang="en-US" sz="2400" b="1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303019F2-03AD-43F4-995A-9A8EE64D4075}" type="parTrans" cxnId="{5C35D1A5-CEF1-426A-A965-75739F5491E5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947D0A0B-189A-40A7-9808-7F4F0C46CE14}" type="sibTrans" cxnId="{5C35D1A5-CEF1-426A-A965-75739F5491E5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2FE3B191-0A35-4003-9F22-50AC468BD1C1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700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5BE15593-767E-49A3-A901-1B86224A88A0}" type="parTrans" cxnId="{6B16A9AD-2C6A-451E-884F-1368B85C65E8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4960BFED-438A-40EC-A5BB-2381DCA944F1}" type="sibTrans" cxnId="{6B16A9AD-2C6A-451E-884F-1368B85C65E8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92ADD7DF-F229-4176-99DD-40C26B9FD33F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</a:t>
          </a:r>
          <a:r>
            <a:rPr lang="zh-TW" altLang="en-US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6000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AF45172A-59E5-454D-9A4E-E20A0C00035B}" type="parTrans" cxnId="{CBCD3556-7A92-4480-A6C4-38AD64FC5A08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13929890-BA15-40EC-B279-43A3D0C9FD60}" type="sibTrans" cxnId="{CBCD3556-7A92-4480-A6C4-38AD64FC5A08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8F1D0400-4975-44A5-90AC-C510118FCE01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</a:t>
          </a:r>
          <a:r>
            <a:rPr lang="zh-TW" altLang="en-US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5000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D268B052-DADB-4539-9DEA-B73468D2795D}" type="parTrans" cxnId="{F60FA3E5-3237-4A78-AEC3-D65097A9A8B1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F18E96DF-A2FE-4D8D-8E06-B6C4B88D790E}" type="sibTrans" cxnId="{F60FA3E5-3237-4A78-AEC3-D65097A9A8B1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20145E9A-32BB-43F4-8E1D-411FECB15113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團購平台另有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推播商家逾</a:t>
          </a:r>
          <a:r>
            <a:rPr lang="en-US" altLang="zh-TW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125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0E3EAB24-4F01-4D83-8849-5D02782BC484}" type="parTrans" cxnId="{96771BB6-7114-4BBF-8CBE-010F4AA6134E}">
      <dgm:prSet/>
      <dgm:spPr/>
      <dgm:t>
        <a:bodyPr/>
        <a:lstStyle/>
        <a:p>
          <a:endParaRPr lang="zh-TW" altLang="en-US"/>
        </a:p>
      </dgm:t>
    </dgm:pt>
    <dgm:pt modelId="{5EF29554-57B2-4647-80EF-D00D2E48ED22}" type="sibTrans" cxnId="{96771BB6-7114-4BBF-8CBE-010F4AA6134E}">
      <dgm:prSet/>
      <dgm:spPr/>
      <dgm:t>
        <a:bodyPr/>
        <a:lstStyle/>
        <a:p>
          <a:endParaRPr lang="zh-TW" altLang="en-US"/>
        </a:p>
      </dgm:t>
    </dgm:pt>
    <dgm:pt modelId="{62F892BA-D91F-44A6-BAE4-F216E88B594D}">
      <dgm:prSet/>
      <dgm:spPr/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團購平台另有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推播商家逾</a:t>
          </a:r>
          <a:r>
            <a:rPr lang="en-US" altLang="zh-TW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175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9D3C9144-76D8-43DF-AF7B-6798120FEFCB}" type="parTrans" cxnId="{7202B328-C174-4027-93A7-84A3276FB348}">
      <dgm:prSet/>
      <dgm:spPr/>
      <dgm:t>
        <a:bodyPr/>
        <a:lstStyle/>
        <a:p>
          <a:endParaRPr lang="zh-TW" altLang="en-US"/>
        </a:p>
      </dgm:t>
    </dgm:pt>
    <dgm:pt modelId="{A61BB16F-D74C-47D7-A80A-704EBB296974}" type="sibTrans" cxnId="{7202B328-C174-4027-93A7-84A3276FB348}">
      <dgm:prSet/>
      <dgm:spPr/>
      <dgm:t>
        <a:bodyPr/>
        <a:lstStyle/>
        <a:p>
          <a:endParaRPr lang="zh-TW" altLang="en-US"/>
        </a:p>
      </dgm:t>
    </dgm:pt>
    <dgm:pt modelId="{D9619780-C19E-462E-938F-1DCAAC958B45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</a:t>
          </a:r>
          <a:r>
            <a:rPr lang="zh-TW" altLang="en-US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3500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4F85B5D3-45D6-482E-8E3A-6E4988A4BC2F}" type="parTrans" cxnId="{168DCC0E-4419-43AC-BDD1-892A1D164DD6}">
      <dgm:prSet/>
      <dgm:spPr/>
      <dgm:t>
        <a:bodyPr/>
        <a:lstStyle/>
        <a:p>
          <a:endParaRPr lang="zh-TW" altLang="en-US"/>
        </a:p>
      </dgm:t>
    </dgm:pt>
    <dgm:pt modelId="{1A0E1C71-31EE-415C-BE2C-F9662B25CCCB}" type="sibTrans" cxnId="{168DCC0E-4419-43AC-BDD1-892A1D164DD6}">
      <dgm:prSet/>
      <dgm:spPr/>
      <dgm:t>
        <a:bodyPr/>
        <a:lstStyle/>
        <a:p>
          <a:endParaRPr lang="zh-TW" altLang="en-US"/>
        </a:p>
      </dgm:t>
    </dgm:pt>
    <dgm:pt modelId="{8C34F0EE-CF72-477D-8C2A-976C9DCCDC3C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推出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22A2BA9A-8B2B-469B-A1A0-2E2B56A40DE0}" type="parTrans" cxnId="{374818DF-B857-45BB-A582-F135D6AD08E4}">
      <dgm:prSet/>
      <dgm:spPr/>
      <dgm:t>
        <a:bodyPr/>
        <a:lstStyle/>
        <a:p>
          <a:endParaRPr lang="zh-TW" altLang="en-US"/>
        </a:p>
      </dgm:t>
    </dgm:pt>
    <dgm:pt modelId="{7B47DBE3-30FA-4B05-80AE-864935CA7943}" type="sibTrans" cxnId="{374818DF-B857-45BB-A582-F135D6AD08E4}">
      <dgm:prSet/>
      <dgm:spPr/>
      <dgm:t>
        <a:bodyPr/>
        <a:lstStyle/>
        <a:p>
          <a:endParaRPr lang="zh-TW" altLang="en-US"/>
        </a:p>
      </dgm:t>
    </dgm:pt>
    <dgm:pt modelId="{F665E0C4-7D15-48CF-B05E-CF636FBF1380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經營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</a:t>
          </a:r>
          <a:endParaRPr lang="zh-TW" altLang="en-US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4B19DA11-B69E-49F1-BB3B-D26D3EB85A80}" type="parTrans" cxnId="{96EE5202-3549-4E7C-80B1-18E5BFDF5750}">
      <dgm:prSet/>
      <dgm:spPr/>
      <dgm:t>
        <a:bodyPr/>
        <a:lstStyle/>
        <a:p>
          <a:endParaRPr lang="zh-TW" altLang="en-US"/>
        </a:p>
      </dgm:t>
    </dgm:pt>
    <dgm:pt modelId="{56549204-B4EA-4C04-A1EB-E5F9E2206FD3}" type="sibTrans" cxnId="{96EE5202-3549-4E7C-80B1-18E5BFDF5750}">
      <dgm:prSet/>
      <dgm:spPr/>
      <dgm:t>
        <a:bodyPr/>
        <a:lstStyle/>
        <a:p>
          <a:endParaRPr lang="zh-TW" altLang="en-US"/>
        </a:p>
      </dgm:t>
    </dgm:pt>
    <dgm:pt modelId="{C5193E78-D441-47C9-AFE1-DBDC1B224914}" type="pres">
      <dgm:prSet presAssocID="{DD2C2435-1467-499E-8062-8062267031E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26C58BB-D73C-457E-AD59-0FCE9B0E309C}" type="pres">
      <dgm:prSet presAssocID="{86846E87-C7A6-4C38-BACB-114A5049E82B}" presName="composite" presStyleCnt="0"/>
      <dgm:spPr/>
      <dgm:t>
        <a:bodyPr/>
        <a:lstStyle/>
        <a:p>
          <a:endParaRPr lang="zh-TW" altLang="en-US"/>
        </a:p>
      </dgm:t>
    </dgm:pt>
    <dgm:pt modelId="{B7AF7A29-9D04-4637-975B-2AF75B475BC1}" type="pres">
      <dgm:prSet presAssocID="{86846E87-C7A6-4C38-BACB-114A5049E82B}" presName="parentText" presStyleLbl="alignNode1" presStyleIdx="0" presStyleCnt="3" custLinFactNeighborX="-598" custLinFactNeighborY="-2984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F48E75-C5F3-4717-8593-127F8E2A4E96}" type="pres">
      <dgm:prSet presAssocID="{86846E87-C7A6-4C38-BACB-114A5049E82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3226A0-0FB3-4CAC-90F2-A1D517ECD810}" type="pres">
      <dgm:prSet presAssocID="{73365E9E-A062-4E54-86D0-3414167D8076}" presName="sp" presStyleCnt="0"/>
      <dgm:spPr/>
      <dgm:t>
        <a:bodyPr/>
        <a:lstStyle/>
        <a:p>
          <a:endParaRPr lang="zh-TW" altLang="en-US"/>
        </a:p>
      </dgm:t>
    </dgm:pt>
    <dgm:pt modelId="{C2FC2630-7CCF-4143-8DF1-3DADEEE54D78}" type="pres">
      <dgm:prSet presAssocID="{3A000F6F-093F-44BC-A54A-C0EFBAEF1917}" presName="composite" presStyleCnt="0"/>
      <dgm:spPr/>
      <dgm:t>
        <a:bodyPr/>
        <a:lstStyle/>
        <a:p>
          <a:endParaRPr lang="zh-TW" altLang="en-US"/>
        </a:p>
      </dgm:t>
    </dgm:pt>
    <dgm:pt modelId="{B8671555-6C9C-4B4F-89F2-B0A128501163}" type="pres">
      <dgm:prSet presAssocID="{3A000F6F-093F-44BC-A54A-C0EFBAEF191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C44E342-DE11-4C41-AB14-5EE1BC62777D}" type="pres">
      <dgm:prSet presAssocID="{3A000F6F-093F-44BC-A54A-C0EFBAEF1917}" presName="descendantText" presStyleLbl="alignAcc1" presStyleIdx="1" presStyleCnt="3" custScaleX="101130" custScaleY="9570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16F1547-8875-496E-B012-3A96BBB06069}" type="pres">
      <dgm:prSet presAssocID="{2C6C598B-D721-4B48-8EC5-65BB200BFF65}" presName="sp" presStyleCnt="0"/>
      <dgm:spPr/>
      <dgm:t>
        <a:bodyPr/>
        <a:lstStyle/>
        <a:p>
          <a:endParaRPr lang="zh-TW" altLang="en-US"/>
        </a:p>
      </dgm:t>
    </dgm:pt>
    <dgm:pt modelId="{4B1B84D8-2421-4995-9B5F-6DD3F823DEF7}" type="pres">
      <dgm:prSet presAssocID="{42490CD0-2FCC-4038-BA29-E3FA97EBA1D1}" presName="composite" presStyleCnt="0"/>
      <dgm:spPr/>
      <dgm:t>
        <a:bodyPr/>
        <a:lstStyle/>
        <a:p>
          <a:endParaRPr lang="zh-TW" altLang="en-US"/>
        </a:p>
      </dgm:t>
    </dgm:pt>
    <dgm:pt modelId="{78CE5932-072B-4371-8BB7-64C74E02D81D}" type="pres">
      <dgm:prSet presAssocID="{42490CD0-2FCC-4038-BA29-E3FA97EBA1D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0C719AB-6B5D-496C-8272-7D3E01FC7036}" type="pres">
      <dgm:prSet presAssocID="{42490CD0-2FCC-4038-BA29-E3FA97EBA1D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F517060-A042-4F57-9F7A-E3D99C84628B}" type="presOf" srcId="{62F892BA-D91F-44A6-BAE4-F216E88B594D}" destId="{90C719AB-6B5D-496C-8272-7D3E01FC7036}" srcOrd="0" destOrd="3" presId="urn:microsoft.com/office/officeart/2005/8/layout/chevron2"/>
    <dgm:cxn modelId="{FD247660-EA5D-4D29-AD35-30451DD95D4B}" type="presOf" srcId="{3A000F6F-093F-44BC-A54A-C0EFBAEF1917}" destId="{B8671555-6C9C-4B4F-89F2-B0A128501163}" srcOrd="0" destOrd="0" presId="urn:microsoft.com/office/officeart/2005/8/layout/chevron2"/>
    <dgm:cxn modelId="{96771BB6-7114-4BBF-8CBE-010F4AA6134E}" srcId="{3A000F6F-093F-44BC-A54A-C0EFBAEF1917}" destId="{20145E9A-32BB-43F4-8E1D-411FECB15113}" srcOrd="3" destOrd="0" parTransId="{0E3EAB24-4F01-4D83-8849-5D02782BC484}" sibTransId="{5EF29554-57B2-4647-80EF-D00D2E48ED22}"/>
    <dgm:cxn modelId="{2F0C0C91-1640-40B6-AC1E-FFD99E2AF9D5}" srcId="{86846E87-C7A6-4C38-BACB-114A5049E82B}" destId="{4BF249DB-E3E9-4D27-9359-5364D0F6A24D}" srcOrd="0" destOrd="0" parTransId="{C4F55985-E0A7-4129-8E9E-10070040559D}" sibTransId="{BB1E780F-6A5F-4C41-A4DB-C2A5AB6B0118}"/>
    <dgm:cxn modelId="{4A591CAE-7478-4B70-92D5-F0420A8E3CAB}" type="presOf" srcId="{D9619780-C19E-462E-938F-1DCAAC958B45}" destId="{78F48E75-C5F3-4717-8593-127F8E2A4E96}" srcOrd="0" destOrd="1" presId="urn:microsoft.com/office/officeart/2005/8/layout/chevron2"/>
    <dgm:cxn modelId="{E3802BC6-87E6-4825-A316-40A33E10CB98}" type="presOf" srcId="{86846E87-C7A6-4C38-BACB-114A5049E82B}" destId="{B7AF7A29-9D04-4637-975B-2AF75B475BC1}" srcOrd="0" destOrd="0" presId="urn:microsoft.com/office/officeart/2005/8/layout/chevron2"/>
    <dgm:cxn modelId="{6B16A9AD-2C6A-451E-884F-1368B85C65E8}" srcId="{42490CD0-2FCC-4038-BA29-E3FA97EBA1D1}" destId="{2FE3B191-0A35-4003-9F22-50AC468BD1C1}" srcOrd="0" destOrd="0" parTransId="{5BE15593-767E-49A3-A901-1B86224A88A0}" sibTransId="{4960BFED-438A-40EC-A5BB-2381DCA944F1}"/>
    <dgm:cxn modelId="{735219B6-B9D6-4C51-AB0B-7AF2A7AD551B}" type="presOf" srcId="{8F1D0400-4975-44A5-90AC-C510118FCE01}" destId="{3C44E342-DE11-4C41-AB14-5EE1BC62777D}" srcOrd="0" destOrd="1" presId="urn:microsoft.com/office/officeart/2005/8/layout/chevron2"/>
    <dgm:cxn modelId="{B6484C2E-BC47-4543-B196-CBE92E9A2BFA}" type="presOf" srcId="{92ADD7DF-F229-4176-99DD-40C26B9FD33F}" destId="{90C719AB-6B5D-496C-8272-7D3E01FC7036}" srcOrd="0" destOrd="1" presId="urn:microsoft.com/office/officeart/2005/8/layout/chevron2"/>
    <dgm:cxn modelId="{7B4B30C2-97B1-4D17-B724-6BEE210DE8D4}" type="presOf" srcId="{4BF249DB-E3E9-4D27-9359-5364D0F6A24D}" destId="{78F48E75-C5F3-4717-8593-127F8E2A4E96}" srcOrd="0" destOrd="0" presId="urn:microsoft.com/office/officeart/2005/8/layout/chevron2"/>
    <dgm:cxn modelId="{6840C5FF-A4E9-4E96-9656-72C0105A814A}" type="presOf" srcId="{42490CD0-2FCC-4038-BA29-E3FA97EBA1D1}" destId="{78CE5932-072B-4371-8BB7-64C74E02D81D}" srcOrd="0" destOrd="0" presId="urn:microsoft.com/office/officeart/2005/8/layout/chevron2"/>
    <dgm:cxn modelId="{F60FA3E5-3237-4A78-AEC3-D65097A9A8B1}" srcId="{3A000F6F-093F-44BC-A54A-C0EFBAEF1917}" destId="{8F1D0400-4975-44A5-90AC-C510118FCE01}" srcOrd="1" destOrd="0" parTransId="{D268B052-DADB-4539-9DEA-B73468D2795D}" sibTransId="{F18E96DF-A2FE-4D8D-8E06-B6C4B88D790E}"/>
    <dgm:cxn modelId="{D8F697CC-C7B5-414A-8145-375233CA897B}" srcId="{DD2C2435-1467-499E-8062-8062267031E7}" destId="{86846E87-C7A6-4C38-BACB-114A5049E82B}" srcOrd="0" destOrd="0" parTransId="{7A484F12-067C-4961-A375-B886ABEE77D5}" sibTransId="{73365E9E-A062-4E54-86D0-3414167D8076}"/>
    <dgm:cxn modelId="{08DCBB5C-728B-495B-9E47-655FF6D64BD7}" type="presOf" srcId="{20145E9A-32BB-43F4-8E1D-411FECB15113}" destId="{3C44E342-DE11-4C41-AB14-5EE1BC62777D}" srcOrd="0" destOrd="3" presId="urn:microsoft.com/office/officeart/2005/8/layout/chevron2"/>
    <dgm:cxn modelId="{96EE5202-3549-4E7C-80B1-18E5BFDF5750}" srcId="{42490CD0-2FCC-4038-BA29-E3FA97EBA1D1}" destId="{F665E0C4-7D15-48CF-B05E-CF636FBF1380}" srcOrd="2" destOrd="0" parTransId="{4B19DA11-B69E-49F1-BB3B-D26D3EB85A80}" sibTransId="{56549204-B4EA-4C04-A1EB-E5F9E2206FD3}"/>
    <dgm:cxn modelId="{EB703765-913A-4003-9386-C9462E192120}" type="presOf" srcId="{F665E0C4-7D15-48CF-B05E-CF636FBF1380}" destId="{90C719AB-6B5D-496C-8272-7D3E01FC7036}" srcOrd="0" destOrd="2" presId="urn:microsoft.com/office/officeart/2005/8/layout/chevron2"/>
    <dgm:cxn modelId="{CE034E33-0CAE-46CD-AACF-D802C6B4EE21}" srcId="{3A000F6F-093F-44BC-A54A-C0EFBAEF1917}" destId="{79ECA361-AD9A-42E6-A5A1-83BD8E87D903}" srcOrd="0" destOrd="0" parTransId="{AC3E047C-A780-4C06-AF8D-C2A8DBBA9315}" sibTransId="{BBDBE305-2238-4534-8B23-0B93263578BD}"/>
    <dgm:cxn modelId="{374818DF-B857-45BB-A582-F135D6AD08E4}" srcId="{3A000F6F-093F-44BC-A54A-C0EFBAEF1917}" destId="{8C34F0EE-CF72-477D-8C2A-976C9DCCDC3C}" srcOrd="2" destOrd="0" parTransId="{22A2BA9A-8B2B-469B-A1A0-2E2B56A40DE0}" sibTransId="{7B47DBE3-30FA-4B05-80AE-864935CA7943}"/>
    <dgm:cxn modelId="{15FCCDEE-15A3-4E30-AB12-2D012D49170F}" type="presOf" srcId="{DD2C2435-1467-499E-8062-8062267031E7}" destId="{C5193E78-D441-47C9-AFE1-DBDC1B224914}" srcOrd="0" destOrd="0" presId="urn:microsoft.com/office/officeart/2005/8/layout/chevron2"/>
    <dgm:cxn modelId="{6A968037-3492-4A35-82A6-E6419063B955}" type="presOf" srcId="{79ECA361-AD9A-42E6-A5A1-83BD8E87D903}" destId="{3C44E342-DE11-4C41-AB14-5EE1BC62777D}" srcOrd="0" destOrd="0" presId="urn:microsoft.com/office/officeart/2005/8/layout/chevron2"/>
    <dgm:cxn modelId="{7202B328-C174-4027-93A7-84A3276FB348}" srcId="{42490CD0-2FCC-4038-BA29-E3FA97EBA1D1}" destId="{62F892BA-D91F-44A6-BAE4-F216E88B594D}" srcOrd="3" destOrd="0" parTransId="{9D3C9144-76D8-43DF-AF7B-6798120FEFCB}" sibTransId="{A61BB16F-D74C-47D7-A80A-704EBB296974}"/>
    <dgm:cxn modelId="{4FA00068-AE9D-42D9-AFD6-C1D133268256}" type="presOf" srcId="{8C34F0EE-CF72-477D-8C2A-976C9DCCDC3C}" destId="{3C44E342-DE11-4C41-AB14-5EE1BC62777D}" srcOrd="0" destOrd="2" presId="urn:microsoft.com/office/officeart/2005/8/layout/chevron2"/>
    <dgm:cxn modelId="{E87E682E-FCC9-4AD2-B333-177EF5CAD512}" type="presOf" srcId="{2FE3B191-0A35-4003-9F22-50AC468BD1C1}" destId="{90C719AB-6B5D-496C-8272-7D3E01FC7036}" srcOrd="0" destOrd="0" presId="urn:microsoft.com/office/officeart/2005/8/layout/chevron2"/>
    <dgm:cxn modelId="{CBCD3556-7A92-4480-A6C4-38AD64FC5A08}" srcId="{42490CD0-2FCC-4038-BA29-E3FA97EBA1D1}" destId="{92ADD7DF-F229-4176-99DD-40C26B9FD33F}" srcOrd="1" destOrd="0" parTransId="{AF45172A-59E5-454D-9A4E-E20A0C00035B}" sibTransId="{13929890-BA15-40EC-B279-43A3D0C9FD60}"/>
    <dgm:cxn modelId="{168DCC0E-4419-43AC-BDD1-892A1D164DD6}" srcId="{86846E87-C7A6-4C38-BACB-114A5049E82B}" destId="{D9619780-C19E-462E-938F-1DCAAC958B45}" srcOrd="1" destOrd="0" parTransId="{4F85B5D3-45D6-482E-8E3A-6E4988A4BC2F}" sibTransId="{1A0E1C71-31EE-415C-BE2C-F9662B25CCCB}"/>
    <dgm:cxn modelId="{C0F1DA38-5E1A-4968-A65E-1C673FC1D7ED}" srcId="{DD2C2435-1467-499E-8062-8062267031E7}" destId="{3A000F6F-093F-44BC-A54A-C0EFBAEF1917}" srcOrd="1" destOrd="0" parTransId="{E682D38A-126E-48A7-9F85-329125C85B18}" sibTransId="{2C6C598B-D721-4B48-8EC5-65BB200BFF65}"/>
    <dgm:cxn modelId="{5C35D1A5-CEF1-426A-A965-75739F5491E5}" srcId="{DD2C2435-1467-499E-8062-8062267031E7}" destId="{42490CD0-2FCC-4038-BA29-E3FA97EBA1D1}" srcOrd="2" destOrd="0" parTransId="{303019F2-03AD-43F4-995A-9A8EE64D4075}" sibTransId="{947D0A0B-189A-40A7-9808-7F4F0C46CE14}"/>
    <dgm:cxn modelId="{7D1598B0-27F2-4785-BAAF-11466C30FB11}" type="presParOf" srcId="{C5193E78-D441-47C9-AFE1-DBDC1B224914}" destId="{126C58BB-D73C-457E-AD59-0FCE9B0E309C}" srcOrd="0" destOrd="0" presId="urn:microsoft.com/office/officeart/2005/8/layout/chevron2"/>
    <dgm:cxn modelId="{EDBA597D-4AD9-40AE-AC79-204E5576ECC6}" type="presParOf" srcId="{126C58BB-D73C-457E-AD59-0FCE9B0E309C}" destId="{B7AF7A29-9D04-4637-975B-2AF75B475BC1}" srcOrd="0" destOrd="0" presId="urn:microsoft.com/office/officeart/2005/8/layout/chevron2"/>
    <dgm:cxn modelId="{9EF9EB19-B871-4C39-BFF8-9B818FD67B86}" type="presParOf" srcId="{126C58BB-D73C-457E-AD59-0FCE9B0E309C}" destId="{78F48E75-C5F3-4717-8593-127F8E2A4E96}" srcOrd="1" destOrd="0" presId="urn:microsoft.com/office/officeart/2005/8/layout/chevron2"/>
    <dgm:cxn modelId="{2CAFA670-1290-4A46-89B4-84BAF1496A1E}" type="presParOf" srcId="{C5193E78-D441-47C9-AFE1-DBDC1B224914}" destId="{993226A0-0FB3-4CAC-90F2-A1D517ECD810}" srcOrd="1" destOrd="0" presId="urn:microsoft.com/office/officeart/2005/8/layout/chevron2"/>
    <dgm:cxn modelId="{63455023-C1DB-4C8F-BE75-FB166352757B}" type="presParOf" srcId="{C5193E78-D441-47C9-AFE1-DBDC1B224914}" destId="{C2FC2630-7CCF-4143-8DF1-3DADEEE54D78}" srcOrd="2" destOrd="0" presId="urn:microsoft.com/office/officeart/2005/8/layout/chevron2"/>
    <dgm:cxn modelId="{CB9E3D3B-7470-4A01-9361-36A28C55C93B}" type="presParOf" srcId="{C2FC2630-7CCF-4143-8DF1-3DADEEE54D78}" destId="{B8671555-6C9C-4B4F-89F2-B0A128501163}" srcOrd="0" destOrd="0" presId="urn:microsoft.com/office/officeart/2005/8/layout/chevron2"/>
    <dgm:cxn modelId="{FE0CCAA6-2621-4040-BE74-1687522A5294}" type="presParOf" srcId="{C2FC2630-7CCF-4143-8DF1-3DADEEE54D78}" destId="{3C44E342-DE11-4C41-AB14-5EE1BC62777D}" srcOrd="1" destOrd="0" presId="urn:microsoft.com/office/officeart/2005/8/layout/chevron2"/>
    <dgm:cxn modelId="{76A8D685-28FC-4024-879F-411DD559A8A1}" type="presParOf" srcId="{C5193E78-D441-47C9-AFE1-DBDC1B224914}" destId="{616F1547-8875-496E-B012-3A96BBB06069}" srcOrd="3" destOrd="0" presId="urn:microsoft.com/office/officeart/2005/8/layout/chevron2"/>
    <dgm:cxn modelId="{8BD4286D-9FFF-4361-9A01-169250047BF0}" type="presParOf" srcId="{C5193E78-D441-47C9-AFE1-DBDC1B224914}" destId="{4B1B84D8-2421-4995-9B5F-6DD3F823DEF7}" srcOrd="4" destOrd="0" presId="urn:microsoft.com/office/officeart/2005/8/layout/chevron2"/>
    <dgm:cxn modelId="{083BC93C-11EA-4E8F-BEFB-3FABCBBC4DE1}" type="presParOf" srcId="{4B1B84D8-2421-4995-9B5F-6DD3F823DEF7}" destId="{78CE5932-072B-4371-8BB7-64C74E02D81D}" srcOrd="0" destOrd="0" presId="urn:microsoft.com/office/officeart/2005/8/layout/chevron2"/>
    <dgm:cxn modelId="{9F8463F9-B6C2-48F5-96B1-95C7F9A36716}" type="presParOf" srcId="{4B1B84D8-2421-4995-9B5F-6DD3F823DEF7}" destId="{90C719AB-6B5D-496C-8272-7D3E01FC7036}" srcOrd="1" destOrd="0" presId="urn:microsoft.com/office/officeart/2005/8/layout/chevron2"/>
  </dgm:cxnLst>
  <dgm:bg>
    <a:effectLst>
      <a:outerShdw blurRad="50800" dist="38100" dir="2700000" algn="tl" rotWithShape="0">
        <a:prstClr val="black">
          <a:alpha val="9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D2C2435-1467-499E-8062-8062267031E7}" type="doc">
      <dgm:prSet loTypeId="urn:microsoft.com/office/officeart/2005/8/layout/chevron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6846E87-C7A6-4C38-BACB-114A5049E82B}">
      <dgm:prSet phldrT="[文字]" custT="1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endParaRPr lang="en-US" altLang="zh-TW" sz="2400" b="1" baseline="0" dirty="0" smtClean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zh-TW" altLang="en-US" sz="2400" b="1" baseline="0" dirty="0" smtClean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初期</a:t>
          </a:r>
          <a:endParaRPr lang="en-US" altLang="zh-TW" sz="2400" b="1" baseline="0" dirty="0" smtClean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en-US" altLang="zh-TW" sz="2400" b="1" baseline="0" dirty="0" smtClean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2017</a:t>
          </a:r>
          <a:endParaRPr lang="zh-TW" altLang="en-US" sz="2400" b="1" baseline="0" dirty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7A484F12-067C-4961-A375-B886ABEE77D5}" type="parTrans" cxnId="{D8F697CC-C7B5-414A-8145-375233CA897B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73365E9E-A062-4E54-86D0-3414167D8076}" type="sibTrans" cxnId="{D8F697CC-C7B5-414A-8145-375233CA897B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4BF249DB-E3E9-4D27-9359-5364D0F6A24D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200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C4F55985-E0A7-4129-8E9E-10070040559D}" type="parTrans" cxnId="{2F0C0C91-1640-40B6-AC1E-FFD99E2AF9D5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BB1E780F-6A5F-4C41-A4DB-C2A5AB6B0118}" type="sibTrans" cxnId="{2F0C0C91-1640-40B6-AC1E-FFD99E2AF9D5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3A000F6F-093F-44BC-A54A-C0EFBAEF1917}">
      <dgm:prSet phldrT="[文字]" custT="1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endParaRPr lang="en-US" altLang="zh-TW" sz="2400" b="1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zh-TW" altLang="en-US" sz="2400" b="1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中期</a:t>
          </a:r>
          <a:endParaRPr lang="en-US" altLang="zh-TW" sz="2400" b="1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en-US" altLang="zh-TW" sz="2400" b="1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2018</a:t>
          </a:r>
          <a:endParaRPr lang="zh-TW" altLang="en-US" sz="2400" b="1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E682D38A-126E-48A7-9F85-329125C85B18}" type="parTrans" cxnId="{C0F1DA38-5E1A-4968-A65E-1C673FC1D7ED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2C6C598B-D721-4B48-8EC5-65BB200BFF65}" type="sibTrans" cxnId="{C0F1DA38-5E1A-4968-A65E-1C673FC1D7ED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79ECA361-AD9A-42E6-A5A1-83BD8E87D903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500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AC3E047C-A780-4C06-AF8D-C2A8DBBA9315}" type="parTrans" cxnId="{CE034E33-0CAE-46CD-AACF-D802C6B4EE21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BBDBE305-2238-4534-8B23-0B93263578BD}" type="sibTrans" cxnId="{CE034E33-0CAE-46CD-AACF-D802C6B4EE21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42490CD0-2FCC-4038-BA29-E3FA97EBA1D1}">
      <dgm:prSet phldrT="[文字]" custT="1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endParaRPr lang="en-US" altLang="zh-TW" sz="2400" b="1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zh-TW" altLang="en-US" sz="2400" b="1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後期</a:t>
          </a:r>
          <a:endParaRPr lang="en-US" altLang="zh-TW" sz="2400" b="1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r>
            <a:rPr lang="en-US" altLang="zh-TW" sz="2400" b="1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2019</a:t>
          </a:r>
          <a:endParaRPr lang="zh-TW" altLang="en-US" sz="2400" b="1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303019F2-03AD-43F4-995A-9A8EE64D4075}" type="parTrans" cxnId="{5C35D1A5-CEF1-426A-A965-75739F5491E5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947D0A0B-189A-40A7-9808-7F4F0C46CE14}" type="sibTrans" cxnId="{5C35D1A5-CEF1-426A-A965-75739F5491E5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2FE3B191-0A35-4003-9F22-50AC468BD1C1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700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5BE15593-767E-49A3-A901-1B86224A88A0}" type="parTrans" cxnId="{6B16A9AD-2C6A-451E-884F-1368B85C65E8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4960BFED-438A-40EC-A5BB-2381DCA944F1}" type="sibTrans" cxnId="{6B16A9AD-2C6A-451E-884F-1368B85C65E8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92ADD7DF-F229-4176-99DD-40C26B9FD33F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</a:t>
          </a:r>
          <a:r>
            <a:rPr lang="zh-TW" altLang="en-US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6000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AF45172A-59E5-454D-9A4E-E20A0C00035B}" type="parTrans" cxnId="{CBCD3556-7A92-4480-A6C4-38AD64FC5A08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13929890-BA15-40EC-B279-43A3D0C9FD60}" type="sibTrans" cxnId="{CBCD3556-7A92-4480-A6C4-38AD64FC5A08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8F1D0400-4975-44A5-90AC-C510118FCE01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</a:t>
          </a:r>
          <a:r>
            <a:rPr lang="zh-TW" altLang="en-US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5000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D268B052-DADB-4539-9DEA-B73468D2795D}" type="parTrans" cxnId="{F60FA3E5-3237-4A78-AEC3-D65097A9A8B1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F18E96DF-A2FE-4D8D-8E06-B6C4B88D790E}" type="sibTrans" cxnId="{F60FA3E5-3237-4A78-AEC3-D65097A9A8B1}">
      <dgm:prSet/>
      <dgm:spPr/>
      <dgm:t>
        <a:bodyPr/>
        <a:lstStyle/>
        <a:p>
          <a:endParaRPr lang="zh-TW" altLang="en-US" baseline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20145E9A-32BB-43F4-8E1D-411FECB15113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團購平台另有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推播商家逾</a:t>
          </a:r>
          <a:r>
            <a:rPr lang="en-US" altLang="zh-TW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125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0E3EAB24-4F01-4D83-8849-5D02782BC484}" type="parTrans" cxnId="{96771BB6-7114-4BBF-8CBE-010F4AA6134E}">
      <dgm:prSet/>
      <dgm:spPr/>
      <dgm:t>
        <a:bodyPr/>
        <a:lstStyle/>
        <a:p>
          <a:endParaRPr lang="zh-TW" altLang="en-US"/>
        </a:p>
      </dgm:t>
    </dgm:pt>
    <dgm:pt modelId="{5EF29554-57B2-4647-80EF-D00D2E48ED22}" type="sibTrans" cxnId="{96771BB6-7114-4BBF-8CBE-010F4AA6134E}">
      <dgm:prSet/>
      <dgm:spPr/>
      <dgm:t>
        <a:bodyPr/>
        <a:lstStyle/>
        <a:p>
          <a:endParaRPr lang="zh-TW" altLang="en-US"/>
        </a:p>
      </dgm:t>
    </dgm:pt>
    <dgm:pt modelId="{62F892BA-D91F-44A6-BAE4-F216E88B594D}">
      <dgm:prSet/>
      <dgm:spPr/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團購平台另有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推播商家逾</a:t>
          </a:r>
          <a:r>
            <a:rPr lang="en-US" altLang="zh-TW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175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9D3C9144-76D8-43DF-AF7B-6798120FEFCB}" type="parTrans" cxnId="{7202B328-C174-4027-93A7-84A3276FB348}">
      <dgm:prSet/>
      <dgm:spPr/>
      <dgm:t>
        <a:bodyPr/>
        <a:lstStyle/>
        <a:p>
          <a:endParaRPr lang="zh-TW" altLang="en-US"/>
        </a:p>
      </dgm:t>
    </dgm:pt>
    <dgm:pt modelId="{A61BB16F-D74C-47D7-A80A-704EBB296974}" type="sibTrans" cxnId="{7202B328-C174-4027-93A7-84A3276FB348}">
      <dgm:prSet/>
      <dgm:spPr/>
      <dgm:t>
        <a:bodyPr/>
        <a:lstStyle/>
        <a:p>
          <a:endParaRPr lang="zh-TW" altLang="en-US"/>
        </a:p>
      </dgm:t>
    </dgm:pt>
    <dgm:pt modelId="{D9619780-C19E-462E-938F-1DCAAC958B45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</a:t>
          </a:r>
          <a:r>
            <a:rPr lang="zh-TW" altLang="en-US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3500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4F85B5D3-45D6-482E-8E3A-6E4988A4BC2F}" type="parTrans" cxnId="{168DCC0E-4419-43AC-BDD1-892A1D164DD6}">
      <dgm:prSet/>
      <dgm:spPr/>
      <dgm:t>
        <a:bodyPr/>
        <a:lstStyle/>
        <a:p>
          <a:endParaRPr lang="zh-TW" altLang="en-US"/>
        </a:p>
      </dgm:t>
    </dgm:pt>
    <dgm:pt modelId="{1A0E1C71-31EE-415C-BE2C-F9662B25CCCB}" type="sibTrans" cxnId="{168DCC0E-4419-43AC-BDD1-892A1D164DD6}">
      <dgm:prSet/>
      <dgm:spPr/>
      <dgm:t>
        <a:bodyPr/>
        <a:lstStyle/>
        <a:p>
          <a:endParaRPr lang="zh-TW" altLang="en-US"/>
        </a:p>
      </dgm:t>
    </dgm:pt>
    <dgm:pt modelId="{8C34F0EE-CF72-477D-8C2A-976C9DCCDC3C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推出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</a:t>
          </a:r>
          <a:endParaRPr lang="zh-TW" altLang="en-US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22A2BA9A-8B2B-469B-A1A0-2E2B56A40DE0}" type="parTrans" cxnId="{374818DF-B857-45BB-A582-F135D6AD08E4}">
      <dgm:prSet/>
      <dgm:spPr/>
      <dgm:t>
        <a:bodyPr/>
        <a:lstStyle/>
        <a:p>
          <a:endParaRPr lang="zh-TW" altLang="en-US"/>
        </a:p>
      </dgm:t>
    </dgm:pt>
    <dgm:pt modelId="{7B47DBE3-30FA-4B05-80AE-864935CA7943}" type="sibTrans" cxnId="{374818DF-B857-45BB-A582-F135D6AD08E4}">
      <dgm:prSet/>
      <dgm:spPr/>
      <dgm:t>
        <a:bodyPr/>
        <a:lstStyle/>
        <a:p>
          <a:endParaRPr lang="zh-TW" altLang="en-US"/>
        </a:p>
      </dgm:t>
    </dgm:pt>
    <dgm:pt modelId="{F665E0C4-7D15-48CF-B05E-CF636FBF1380}">
      <dgm:prSet phldrT="[文字]"/>
      <dgm:spPr>
        <a:effectLst>
          <a:outerShdw blurRad="40000" dist="23000" dir="5400000" rotWithShape="0">
            <a:srgbClr val="000000"/>
          </a:outerShdw>
        </a:effectLst>
      </dgm:spPr>
      <dgm:t>
        <a:bodyPr/>
        <a:lstStyle/>
        <a:p>
          <a:r>
            <a:rPr lang="zh-TW" altLang="en-US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經營</a:t>
          </a:r>
          <a:r>
            <a:rPr lang="zh-TW" altLang="en-US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</a:t>
          </a:r>
          <a:endParaRPr lang="zh-TW" altLang="en-US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gm:t>
    </dgm:pt>
    <dgm:pt modelId="{4B19DA11-B69E-49F1-BB3B-D26D3EB85A80}" type="parTrans" cxnId="{96EE5202-3549-4E7C-80B1-18E5BFDF5750}">
      <dgm:prSet/>
      <dgm:spPr/>
      <dgm:t>
        <a:bodyPr/>
        <a:lstStyle/>
        <a:p>
          <a:endParaRPr lang="zh-TW" altLang="en-US"/>
        </a:p>
      </dgm:t>
    </dgm:pt>
    <dgm:pt modelId="{56549204-B4EA-4C04-A1EB-E5F9E2206FD3}" type="sibTrans" cxnId="{96EE5202-3549-4E7C-80B1-18E5BFDF5750}">
      <dgm:prSet/>
      <dgm:spPr/>
      <dgm:t>
        <a:bodyPr/>
        <a:lstStyle/>
        <a:p>
          <a:endParaRPr lang="zh-TW" altLang="en-US"/>
        </a:p>
      </dgm:t>
    </dgm:pt>
    <dgm:pt modelId="{C5193E78-D441-47C9-AFE1-DBDC1B224914}" type="pres">
      <dgm:prSet presAssocID="{DD2C2435-1467-499E-8062-8062267031E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26C58BB-D73C-457E-AD59-0FCE9B0E309C}" type="pres">
      <dgm:prSet presAssocID="{86846E87-C7A6-4C38-BACB-114A5049E82B}" presName="composite" presStyleCnt="0"/>
      <dgm:spPr/>
      <dgm:t>
        <a:bodyPr/>
        <a:lstStyle/>
        <a:p>
          <a:endParaRPr lang="zh-TW" altLang="en-US"/>
        </a:p>
      </dgm:t>
    </dgm:pt>
    <dgm:pt modelId="{B7AF7A29-9D04-4637-975B-2AF75B475BC1}" type="pres">
      <dgm:prSet presAssocID="{86846E87-C7A6-4C38-BACB-114A5049E82B}" presName="parentText" presStyleLbl="alignNode1" presStyleIdx="0" presStyleCnt="3" custLinFactNeighborX="-598" custLinFactNeighborY="-2984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F48E75-C5F3-4717-8593-127F8E2A4E96}" type="pres">
      <dgm:prSet presAssocID="{86846E87-C7A6-4C38-BACB-114A5049E82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3226A0-0FB3-4CAC-90F2-A1D517ECD810}" type="pres">
      <dgm:prSet presAssocID="{73365E9E-A062-4E54-86D0-3414167D8076}" presName="sp" presStyleCnt="0"/>
      <dgm:spPr/>
      <dgm:t>
        <a:bodyPr/>
        <a:lstStyle/>
        <a:p>
          <a:endParaRPr lang="zh-TW" altLang="en-US"/>
        </a:p>
      </dgm:t>
    </dgm:pt>
    <dgm:pt modelId="{C2FC2630-7CCF-4143-8DF1-3DADEEE54D78}" type="pres">
      <dgm:prSet presAssocID="{3A000F6F-093F-44BC-A54A-C0EFBAEF1917}" presName="composite" presStyleCnt="0"/>
      <dgm:spPr/>
      <dgm:t>
        <a:bodyPr/>
        <a:lstStyle/>
        <a:p>
          <a:endParaRPr lang="zh-TW" altLang="en-US"/>
        </a:p>
      </dgm:t>
    </dgm:pt>
    <dgm:pt modelId="{B8671555-6C9C-4B4F-89F2-B0A128501163}" type="pres">
      <dgm:prSet presAssocID="{3A000F6F-093F-44BC-A54A-C0EFBAEF191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C44E342-DE11-4C41-AB14-5EE1BC62777D}" type="pres">
      <dgm:prSet presAssocID="{3A000F6F-093F-44BC-A54A-C0EFBAEF1917}" presName="descendantText" presStyleLbl="alignAcc1" presStyleIdx="1" presStyleCnt="3" custScaleX="101130" custScaleY="9570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16F1547-8875-496E-B012-3A96BBB06069}" type="pres">
      <dgm:prSet presAssocID="{2C6C598B-D721-4B48-8EC5-65BB200BFF65}" presName="sp" presStyleCnt="0"/>
      <dgm:spPr/>
      <dgm:t>
        <a:bodyPr/>
        <a:lstStyle/>
        <a:p>
          <a:endParaRPr lang="zh-TW" altLang="en-US"/>
        </a:p>
      </dgm:t>
    </dgm:pt>
    <dgm:pt modelId="{4B1B84D8-2421-4995-9B5F-6DD3F823DEF7}" type="pres">
      <dgm:prSet presAssocID="{42490CD0-2FCC-4038-BA29-E3FA97EBA1D1}" presName="composite" presStyleCnt="0"/>
      <dgm:spPr/>
      <dgm:t>
        <a:bodyPr/>
        <a:lstStyle/>
        <a:p>
          <a:endParaRPr lang="zh-TW" altLang="en-US"/>
        </a:p>
      </dgm:t>
    </dgm:pt>
    <dgm:pt modelId="{78CE5932-072B-4371-8BB7-64C74E02D81D}" type="pres">
      <dgm:prSet presAssocID="{42490CD0-2FCC-4038-BA29-E3FA97EBA1D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0C719AB-6B5D-496C-8272-7D3E01FC7036}" type="pres">
      <dgm:prSet presAssocID="{42490CD0-2FCC-4038-BA29-E3FA97EBA1D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FD9E155-F1BF-479A-A024-3DDAC0DFD678}" type="presOf" srcId="{8F1D0400-4975-44A5-90AC-C510118FCE01}" destId="{3C44E342-DE11-4C41-AB14-5EE1BC62777D}" srcOrd="0" destOrd="1" presId="urn:microsoft.com/office/officeart/2005/8/layout/chevron2"/>
    <dgm:cxn modelId="{5ED9D207-263E-412A-9498-7CACA444B89E}" type="presOf" srcId="{86846E87-C7A6-4C38-BACB-114A5049E82B}" destId="{B7AF7A29-9D04-4637-975B-2AF75B475BC1}" srcOrd="0" destOrd="0" presId="urn:microsoft.com/office/officeart/2005/8/layout/chevron2"/>
    <dgm:cxn modelId="{FBBD6B8A-56C8-4F7C-AC54-98EE3D26162B}" type="presOf" srcId="{8C34F0EE-CF72-477D-8C2A-976C9DCCDC3C}" destId="{3C44E342-DE11-4C41-AB14-5EE1BC62777D}" srcOrd="0" destOrd="2" presId="urn:microsoft.com/office/officeart/2005/8/layout/chevron2"/>
    <dgm:cxn modelId="{4C649EB9-A2DC-4887-A694-3821B00DCDC6}" type="presOf" srcId="{DD2C2435-1467-499E-8062-8062267031E7}" destId="{C5193E78-D441-47C9-AFE1-DBDC1B224914}" srcOrd="0" destOrd="0" presId="urn:microsoft.com/office/officeart/2005/8/layout/chevron2"/>
    <dgm:cxn modelId="{96771BB6-7114-4BBF-8CBE-010F4AA6134E}" srcId="{3A000F6F-093F-44BC-A54A-C0EFBAEF1917}" destId="{20145E9A-32BB-43F4-8E1D-411FECB15113}" srcOrd="3" destOrd="0" parTransId="{0E3EAB24-4F01-4D83-8849-5D02782BC484}" sibTransId="{5EF29554-57B2-4647-80EF-D00D2E48ED22}"/>
    <dgm:cxn modelId="{D87019DA-B492-4164-AD8D-B3F31519594A}" type="presOf" srcId="{F665E0C4-7D15-48CF-B05E-CF636FBF1380}" destId="{90C719AB-6B5D-496C-8272-7D3E01FC7036}" srcOrd="0" destOrd="2" presId="urn:microsoft.com/office/officeart/2005/8/layout/chevron2"/>
    <dgm:cxn modelId="{2F0C0C91-1640-40B6-AC1E-FFD99E2AF9D5}" srcId="{86846E87-C7A6-4C38-BACB-114A5049E82B}" destId="{4BF249DB-E3E9-4D27-9359-5364D0F6A24D}" srcOrd="0" destOrd="0" parTransId="{C4F55985-E0A7-4129-8E9E-10070040559D}" sibTransId="{BB1E780F-6A5F-4C41-A4DB-C2A5AB6B0118}"/>
    <dgm:cxn modelId="{A4C55CA0-0A77-40EE-B8DD-D58F1A280274}" type="presOf" srcId="{20145E9A-32BB-43F4-8E1D-411FECB15113}" destId="{3C44E342-DE11-4C41-AB14-5EE1BC62777D}" srcOrd="0" destOrd="3" presId="urn:microsoft.com/office/officeart/2005/8/layout/chevron2"/>
    <dgm:cxn modelId="{6B16A9AD-2C6A-451E-884F-1368B85C65E8}" srcId="{42490CD0-2FCC-4038-BA29-E3FA97EBA1D1}" destId="{2FE3B191-0A35-4003-9F22-50AC468BD1C1}" srcOrd="0" destOrd="0" parTransId="{5BE15593-767E-49A3-A901-1B86224A88A0}" sibTransId="{4960BFED-438A-40EC-A5BB-2381DCA944F1}"/>
    <dgm:cxn modelId="{F60FA3E5-3237-4A78-AEC3-D65097A9A8B1}" srcId="{3A000F6F-093F-44BC-A54A-C0EFBAEF1917}" destId="{8F1D0400-4975-44A5-90AC-C510118FCE01}" srcOrd="1" destOrd="0" parTransId="{D268B052-DADB-4539-9DEA-B73468D2795D}" sibTransId="{F18E96DF-A2FE-4D8D-8E06-B6C4B88D790E}"/>
    <dgm:cxn modelId="{7BEA4A29-D844-4E22-865A-5AF9054899A8}" type="presOf" srcId="{79ECA361-AD9A-42E6-A5A1-83BD8E87D903}" destId="{3C44E342-DE11-4C41-AB14-5EE1BC62777D}" srcOrd="0" destOrd="0" presId="urn:microsoft.com/office/officeart/2005/8/layout/chevron2"/>
    <dgm:cxn modelId="{A28E9663-CA62-40F8-8037-D7D333219951}" type="presOf" srcId="{D9619780-C19E-462E-938F-1DCAAC958B45}" destId="{78F48E75-C5F3-4717-8593-127F8E2A4E96}" srcOrd="0" destOrd="1" presId="urn:microsoft.com/office/officeart/2005/8/layout/chevron2"/>
    <dgm:cxn modelId="{D8F697CC-C7B5-414A-8145-375233CA897B}" srcId="{DD2C2435-1467-499E-8062-8062267031E7}" destId="{86846E87-C7A6-4C38-BACB-114A5049E82B}" srcOrd="0" destOrd="0" parTransId="{7A484F12-067C-4961-A375-B886ABEE77D5}" sibTransId="{73365E9E-A062-4E54-86D0-3414167D8076}"/>
    <dgm:cxn modelId="{1CE6F6C9-314E-41AC-97FB-F0950F7696D5}" type="presOf" srcId="{2FE3B191-0A35-4003-9F22-50AC468BD1C1}" destId="{90C719AB-6B5D-496C-8272-7D3E01FC7036}" srcOrd="0" destOrd="0" presId="urn:microsoft.com/office/officeart/2005/8/layout/chevron2"/>
    <dgm:cxn modelId="{96EE5202-3549-4E7C-80B1-18E5BFDF5750}" srcId="{42490CD0-2FCC-4038-BA29-E3FA97EBA1D1}" destId="{F665E0C4-7D15-48CF-B05E-CF636FBF1380}" srcOrd="2" destOrd="0" parTransId="{4B19DA11-B69E-49F1-BB3B-D26D3EB85A80}" sibTransId="{56549204-B4EA-4C04-A1EB-E5F9E2206FD3}"/>
    <dgm:cxn modelId="{D76B2D71-7CAF-492A-B131-E7E9B90F760B}" type="presOf" srcId="{62F892BA-D91F-44A6-BAE4-F216E88B594D}" destId="{90C719AB-6B5D-496C-8272-7D3E01FC7036}" srcOrd="0" destOrd="3" presId="urn:microsoft.com/office/officeart/2005/8/layout/chevron2"/>
    <dgm:cxn modelId="{CE034E33-0CAE-46CD-AACF-D802C6B4EE21}" srcId="{3A000F6F-093F-44BC-A54A-C0EFBAEF1917}" destId="{79ECA361-AD9A-42E6-A5A1-83BD8E87D903}" srcOrd="0" destOrd="0" parTransId="{AC3E047C-A780-4C06-AF8D-C2A8DBBA9315}" sibTransId="{BBDBE305-2238-4534-8B23-0B93263578BD}"/>
    <dgm:cxn modelId="{374818DF-B857-45BB-A582-F135D6AD08E4}" srcId="{3A000F6F-093F-44BC-A54A-C0EFBAEF1917}" destId="{8C34F0EE-CF72-477D-8C2A-976C9DCCDC3C}" srcOrd="2" destOrd="0" parTransId="{22A2BA9A-8B2B-469B-A1A0-2E2B56A40DE0}" sibTransId="{7B47DBE3-30FA-4B05-80AE-864935CA7943}"/>
    <dgm:cxn modelId="{8F068D88-222E-4BEF-860F-8E21E9D046BE}" type="presOf" srcId="{4BF249DB-E3E9-4D27-9359-5364D0F6A24D}" destId="{78F48E75-C5F3-4717-8593-127F8E2A4E96}" srcOrd="0" destOrd="0" presId="urn:microsoft.com/office/officeart/2005/8/layout/chevron2"/>
    <dgm:cxn modelId="{7202B328-C174-4027-93A7-84A3276FB348}" srcId="{42490CD0-2FCC-4038-BA29-E3FA97EBA1D1}" destId="{62F892BA-D91F-44A6-BAE4-F216E88B594D}" srcOrd="3" destOrd="0" parTransId="{9D3C9144-76D8-43DF-AF7B-6798120FEFCB}" sibTransId="{A61BB16F-D74C-47D7-A80A-704EBB296974}"/>
    <dgm:cxn modelId="{A99D854C-2931-49BC-88F4-8DB40DEBECFC}" type="presOf" srcId="{3A000F6F-093F-44BC-A54A-C0EFBAEF1917}" destId="{B8671555-6C9C-4B4F-89F2-B0A128501163}" srcOrd="0" destOrd="0" presId="urn:microsoft.com/office/officeart/2005/8/layout/chevron2"/>
    <dgm:cxn modelId="{32553923-1FCD-4E63-BC9F-B5EEF22978C0}" type="presOf" srcId="{42490CD0-2FCC-4038-BA29-E3FA97EBA1D1}" destId="{78CE5932-072B-4371-8BB7-64C74E02D81D}" srcOrd="0" destOrd="0" presId="urn:microsoft.com/office/officeart/2005/8/layout/chevron2"/>
    <dgm:cxn modelId="{CBCD3556-7A92-4480-A6C4-38AD64FC5A08}" srcId="{42490CD0-2FCC-4038-BA29-E3FA97EBA1D1}" destId="{92ADD7DF-F229-4176-99DD-40C26B9FD33F}" srcOrd="1" destOrd="0" parTransId="{AF45172A-59E5-454D-9A4E-E20A0C00035B}" sibTransId="{13929890-BA15-40EC-B279-43A3D0C9FD60}"/>
    <dgm:cxn modelId="{C0F1DA38-5E1A-4968-A65E-1C673FC1D7ED}" srcId="{DD2C2435-1467-499E-8062-8062267031E7}" destId="{3A000F6F-093F-44BC-A54A-C0EFBAEF1917}" srcOrd="1" destOrd="0" parTransId="{E682D38A-126E-48A7-9F85-329125C85B18}" sibTransId="{2C6C598B-D721-4B48-8EC5-65BB200BFF65}"/>
    <dgm:cxn modelId="{168DCC0E-4419-43AC-BDD1-892A1D164DD6}" srcId="{86846E87-C7A6-4C38-BACB-114A5049E82B}" destId="{D9619780-C19E-462E-938F-1DCAAC958B45}" srcOrd="1" destOrd="0" parTransId="{4F85B5D3-45D6-482E-8E3A-6E4988A4BC2F}" sibTransId="{1A0E1C71-31EE-415C-BE2C-F9662B25CCCB}"/>
    <dgm:cxn modelId="{B7D164DD-37FD-4183-A552-D9C8BB0DA067}" type="presOf" srcId="{92ADD7DF-F229-4176-99DD-40C26B9FD33F}" destId="{90C719AB-6B5D-496C-8272-7D3E01FC7036}" srcOrd="0" destOrd="1" presId="urn:microsoft.com/office/officeart/2005/8/layout/chevron2"/>
    <dgm:cxn modelId="{5C35D1A5-CEF1-426A-A965-75739F5491E5}" srcId="{DD2C2435-1467-499E-8062-8062267031E7}" destId="{42490CD0-2FCC-4038-BA29-E3FA97EBA1D1}" srcOrd="2" destOrd="0" parTransId="{303019F2-03AD-43F4-995A-9A8EE64D4075}" sibTransId="{947D0A0B-189A-40A7-9808-7F4F0C46CE14}"/>
    <dgm:cxn modelId="{7A72C866-5B2A-49C9-BBCA-BBDABA3C199B}" type="presParOf" srcId="{C5193E78-D441-47C9-AFE1-DBDC1B224914}" destId="{126C58BB-D73C-457E-AD59-0FCE9B0E309C}" srcOrd="0" destOrd="0" presId="urn:microsoft.com/office/officeart/2005/8/layout/chevron2"/>
    <dgm:cxn modelId="{E62CF662-E196-4DC6-B4E9-4173B2E6DFEE}" type="presParOf" srcId="{126C58BB-D73C-457E-AD59-0FCE9B0E309C}" destId="{B7AF7A29-9D04-4637-975B-2AF75B475BC1}" srcOrd="0" destOrd="0" presId="urn:microsoft.com/office/officeart/2005/8/layout/chevron2"/>
    <dgm:cxn modelId="{2BB87F35-A5C2-4A8C-8D32-FB91174E44D7}" type="presParOf" srcId="{126C58BB-D73C-457E-AD59-0FCE9B0E309C}" destId="{78F48E75-C5F3-4717-8593-127F8E2A4E96}" srcOrd="1" destOrd="0" presId="urn:microsoft.com/office/officeart/2005/8/layout/chevron2"/>
    <dgm:cxn modelId="{EE05B403-63CE-4A9C-8265-D83C978A92A5}" type="presParOf" srcId="{C5193E78-D441-47C9-AFE1-DBDC1B224914}" destId="{993226A0-0FB3-4CAC-90F2-A1D517ECD810}" srcOrd="1" destOrd="0" presId="urn:microsoft.com/office/officeart/2005/8/layout/chevron2"/>
    <dgm:cxn modelId="{73B61072-1B2F-42CC-8C40-19A8B58CF961}" type="presParOf" srcId="{C5193E78-D441-47C9-AFE1-DBDC1B224914}" destId="{C2FC2630-7CCF-4143-8DF1-3DADEEE54D78}" srcOrd="2" destOrd="0" presId="urn:microsoft.com/office/officeart/2005/8/layout/chevron2"/>
    <dgm:cxn modelId="{484B5D03-A40F-413E-9469-C7ED29902814}" type="presParOf" srcId="{C2FC2630-7CCF-4143-8DF1-3DADEEE54D78}" destId="{B8671555-6C9C-4B4F-89F2-B0A128501163}" srcOrd="0" destOrd="0" presId="urn:microsoft.com/office/officeart/2005/8/layout/chevron2"/>
    <dgm:cxn modelId="{3BA7B1D4-42B8-4EF6-A95C-D223FADA3662}" type="presParOf" srcId="{C2FC2630-7CCF-4143-8DF1-3DADEEE54D78}" destId="{3C44E342-DE11-4C41-AB14-5EE1BC62777D}" srcOrd="1" destOrd="0" presId="urn:microsoft.com/office/officeart/2005/8/layout/chevron2"/>
    <dgm:cxn modelId="{A840CCA6-24A6-4643-A777-264169205E95}" type="presParOf" srcId="{C5193E78-D441-47C9-AFE1-DBDC1B224914}" destId="{616F1547-8875-496E-B012-3A96BBB06069}" srcOrd="3" destOrd="0" presId="urn:microsoft.com/office/officeart/2005/8/layout/chevron2"/>
    <dgm:cxn modelId="{AD08D8A4-5E00-4EEF-8AB5-B505C4663A3F}" type="presParOf" srcId="{C5193E78-D441-47C9-AFE1-DBDC1B224914}" destId="{4B1B84D8-2421-4995-9B5F-6DD3F823DEF7}" srcOrd="4" destOrd="0" presId="urn:microsoft.com/office/officeart/2005/8/layout/chevron2"/>
    <dgm:cxn modelId="{6E43A25B-3CB8-493D-AE15-B654299CABC8}" type="presParOf" srcId="{4B1B84D8-2421-4995-9B5F-6DD3F823DEF7}" destId="{78CE5932-072B-4371-8BB7-64C74E02D81D}" srcOrd="0" destOrd="0" presId="urn:microsoft.com/office/officeart/2005/8/layout/chevron2"/>
    <dgm:cxn modelId="{DCE9C895-E76A-4763-B42B-EE5CE4B02DC2}" type="presParOf" srcId="{4B1B84D8-2421-4995-9B5F-6DD3F823DEF7}" destId="{90C719AB-6B5D-496C-8272-7D3E01FC7036}" srcOrd="1" destOrd="0" presId="urn:microsoft.com/office/officeart/2005/8/layout/chevron2"/>
  </dgm:cxnLst>
  <dgm:bg>
    <a:effectLst>
      <a:outerShdw blurRad="50800" dist="38100" dir="2700000" algn="tl" rotWithShape="0">
        <a:prstClr val="black">
          <a:alpha val="9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2EA1752-1617-4EAD-A672-7944CE294456}" type="doc">
      <dgm:prSet loTypeId="urn:microsoft.com/office/officeart/2005/8/layout/process5" loCatId="process" qsTypeId="urn:microsoft.com/office/officeart/2005/8/quickstyle/simple1" qsCatId="simple" csTypeId="urn:microsoft.com/office/officeart/2005/8/colors/accent1_1" csCatId="accent1" phldr="1"/>
      <dgm:spPr/>
    </dgm:pt>
    <dgm:pt modelId="{7EB9E739-9451-4A35-9AC9-BF3366478270}">
      <dgm:prSet phldrT="[文字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01600" prst="riblet"/>
        </a:sp3d>
      </dgm:spPr>
      <dgm:t>
        <a:bodyPr vert="horz" anchor="ctr" anchorCtr="0"/>
        <a:lstStyle/>
        <a:p>
          <a:pPr algn="ctr">
            <a:lnSpc>
              <a:spcPts val="1200"/>
            </a:lnSpc>
          </a:pPr>
          <a:r>
            <a:rPr lang="zh-TW" altLang="en-US" sz="2400" b="0" dirty="0" smtClean="0">
              <a:latin typeface="微軟正黑體" pitchFamily="34" charset="-120"/>
              <a:ea typeface="微軟正黑體" pitchFamily="34" charset="-120"/>
            </a:rPr>
            <a:t>動機</a:t>
          </a:r>
          <a:r>
            <a:rPr lang="en-US" altLang="zh-TW" sz="2400" b="0" dirty="0" smtClean="0">
              <a:latin typeface="微軟正黑體" pitchFamily="34" charset="-120"/>
              <a:ea typeface="微軟正黑體" pitchFamily="34" charset="-120"/>
            </a:rPr>
            <a:t>&amp;</a:t>
          </a:r>
        </a:p>
        <a:p>
          <a:pPr algn="ctr">
            <a:lnSpc>
              <a:spcPts val="1200"/>
            </a:lnSpc>
          </a:pPr>
          <a:r>
            <a:rPr lang="zh-TW" altLang="en-US" sz="2400" b="0" dirty="0" smtClean="0">
              <a:latin typeface="微軟正黑體" pitchFamily="34" charset="-120"/>
              <a:ea typeface="微軟正黑體" pitchFamily="34" charset="-120"/>
            </a:rPr>
            <a:t>創意發想</a:t>
          </a:r>
          <a:endParaRPr lang="en-US" altLang="zh-TW" sz="2400" b="0" dirty="0" smtClean="0">
            <a:latin typeface="微軟正黑體" pitchFamily="34" charset="-120"/>
            <a:ea typeface="微軟正黑體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D8EE4398-EC93-4BF5-8F24-F6E25E55896B}" type="parTrans" cxnId="{824385C6-AF90-47DF-893B-617F37C85741}">
      <dgm:prSet/>
      <dgm:spPr/>
      <dgm:t>
        <a:bodyPr/>
        <a:lstStyle/>
        <a:p>
          <a:pPr algn="ctr"/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CD391424-2F6A-4995-A5EF-BAAA8F391722}" type="sibTrans" cxnId="{824385C6-AF90-47DF-893B-617F37C85741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vert="horz"/>
        <a:lstStyle/>
        <a:p>
          <a:pPr algn="ctr"/>
          <a:endParaRPr lang="zh-TW" altLang="en-US" sz="1600">
            <a:latin typeface="微軟正黑體" pitchFamily="34" charset="-120"/>
            <a:ea typeface="微軟正黑體" pitchFamily="34" charset="-120"/>
          </a:endParaRPr>
        </a:p>
      </dgm:t>
    </dgm:pt>
    <dgm:pt modelId="{53014C67-5B0E-44B5-9CB1-1E5CF22DCF8E}">
      <dgm:prSet phldrT="[文字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 vert="horz"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en-US" sz="2400" dirty="0" smtClean="0">
              <a:latin typeface="微軟正黑體" pitchFamily="34" charset="-120"/>
              <a:ea typeface="微軟正黑體" pitchFamily="34" charset="-120"/>
            </a:rPr>
            <a:t>STP </a:t>
          </a:r>
          <a:r>
            <a:rPr lang="zh-TW" altLang="en-US" sz="2400" dirty="0" smtClean="0">
              <a:latin typeface="微軟正黑體" pitchFamily="34" charset="-120"/>
              <a:ea typeface="微軟正黑體" pitchFamily="34" charset="-120"/>
            </a:rPr>
            <a:t>分析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542B1528-3DAA-4249-B1C6-980199E60993}" type="parTrans" cxnId="{EC419AA9-3AB3-4BFE-8DDD-A96E3E6D9720}">
      <dgm:prSet/>
      <dgm:spPr/>
      <dgm:t>
        <a:bodyPr/>
        <a:lstStyle/>
        <a:p>
          <a:pPr algn="ctr"/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EB6DCF9C-05FC-4E73-AB6D-FA157A515837}" type="sibTrans" cxnId="{EC419AA9-3AB3-4BFE-8DDD-A96E3E6D9720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vert="horz"/>
        <a:lstStyle/>
        <a:p>
          <a:pPr algn="ctr"/>
          <a:endParaRPr lang="zh-TW" altLang="en-US" sz="1600">
            <a:latin typeface="微軟正黑體" pitchFamily="34" charset="-120"/>
            <a:ea typeface="微軟正黑體" pitchFamily="34" charset="-120"/>
          </a:endParaRPr>
        </a:p>
      </dgm:t>
    </dgm:pt>
    <dgm:pt modelId="{9CEFE174-412E-45FF-BBA3-B1568A875AB3}">
      <dgm:prSet phldrT="[文字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 vert="horz"/>
        <a:lstStyle/>
        <a:p>
          <a:pPr algn="ctr"/>
          <a:r>
            <a:rPr lang="zh-TW" altLang="en-US" sz="2400" dirty="0" smtClean="0">
              <a:latin typeface="微軟正黑體" pitchFamily="34" charset="-120"/>
              <a:ea typeface="微軟正黑體" pitchFamily="34" charset="-120"/>
            </a:rPr>
            <a:t>結論</a:t>
          </a:r>
          <a:endParaRPr lang="zh-TW" altLang="en-US" sz="2400" dirty="0">
            <a:latin typeface="微軟正黑體" pitchFamily="34" charset="-120"/>
            <a:ea typeface="微軟正黑體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675EB1BF-C64E-4F90-9572-B9B82489EF52}" type="parTrans" cxnId="{8BCE1527-C494-4E29-9948-AFE64C3D512D}">
      <dgm:prSet/>
      <dgm:spPr/>
      <dgm:t>
        <a:bodyPr/>
        <a:lstStyle/>
        <a:p>
          <a:pPr algn="ctr"/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A1EE77D2-938D-435F-A74D-959C63809BA3}" type="sibTrans" cxnId="{8BCE1527-C494-4E29-9948-AFE64C3D512D}">
      <dgm:prSet/>
      <dgm:spPr/>
      <dgm:t>
        <a:bodyPr/>
        <a:lstStyle/>
        <a:p>
          <a:pPr algn="ctr"/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7AF7D9A1-1474-4F0B-924F-ABE192486C19}">
      <dgm:prSet phldrT="[文字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 vert="horz"/>
        <a:lstStyle/>
        <a:p>
          <a:pPr algn="ctr">
            <a:lnSpc>
              <a:spcPts val="1800"/>
            </a:lnSpc>
          </a:pPr>
          <a:r>
            <a:rPr lang="zh-TW" altLang="en-US" sz="1900" dirty="0" smtClean="0">
              <a:latin typeface="微軟正黑體" pitchFamily="34" charset="-120"/>
              <a:ea typeface="微軟正黑體" pitchFamily="34" charset="-120"/>
            </a:rPr>
            <a:t>商業模式</a:t>
          </a:r>
          <a:endParaRPr lang="en-US" altLang="zh-TW" sz="1900" dirty="0" smtClean="0">
            <a:latin typeface="微軟正黑體" pitchFamily="34" charset="-120"/>
            <a:ea typeface="微軟正黑體" pitchFamily="34" charset="-120"/>
          </a:endParaRPr>
        </a:p>
        <a:p>
          <a:pPr algn="ctr">
            <a:lnSpc>
              <a:spcPts val="1800"/>
            </a:lnSpc>
          </a:pPr>
          <a:r>
            <a:rPr lang="zh-TW" altLang="en-US" sz="1900" dirty="0" smtClean="0">
              <a:latin typeface="微軟正黑體" pitchFamily="34" charset="-120"/>
              <a:ea typeface="微軟正黑體" pitchFamily="34" charset="-120"/>
            </a:rPr>
            <a:t>分析</a:t>
          </a:r>
          <a:endParaRPr lang="zh-TW" altLang="en-US" sz="1900" dirty="0">
            <a:latin typeface="微軟正黑體" pitchFamily="34" charset="-120"/>
            <a:ea typeface="微軟正黑體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304E0B49-FE64-4597-9AA6-EB493DFE818C}" type="parTrans" cxnId="{54178334-35A0-4A36-9DE5-A5AD72DA2B0E}">
      <dgm:prSet/>
      <dgm:spPr/>
      <dgm:t>
        <a:bodyPr/>
        <a:lstStyle/>
        <a:p>
          <a:pPr algn="ctr"/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6D66AB73-B630-422D-93F9-4241F9F08543}" type="sibTrans" cxnId="{54178334-35A0-4A36-9DE5-A5AD72DA2B0E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vert="horz"/>
        <a:lstStyle/>
        <a:p>
          <a:pPr algn="ctr"/>
          <a:endParaRPr lang="zh-TW" altLang="en-US" sz="1600">
            <a:latin typeface="微軟正黑體" pitchFamily="34" charset="-120"/>
            <a:ea typeface="微軟正黑體" pitchFamily="34" charset="-120"/>
          </a:endParaRPr>
        </a:p>
      </dgm:t>
    </dgm:pt>
    <dgm:pt modelId="{B8562D05-84A5-4C11-8F40-6D82197341C3}">
      <dgm:prSet phldrT="[文字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 vert="horz"/>
        <a:lstStyle/>
        <a:p>
          <a:pPr algn="ctr">
            <a:lnSpc>
              <a:spcPts val="1800"/>
            </a:lnSpc>
          </a:pPr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銷售預估</a:t>
          </a:r>
          <a:endParaRPr lang="en-US" altLang="zh-TW" sz="2000" dirty="0" smtClean="0">
            <a:latin typeface="微軟正黑體" pitchFamily="34" charset="-120"/>
            <a:ea typeface="微軟正黑體" pitchFamily="34" charset="-120"/>
          </a:endParaRPr>
        </a:p>
        <a:p>
          <a:pPr algn="ctr">
            <a:lnSpc>
              <a:spcPts val="1800"/>
            </a:lnSpc>
          </a:pPr>
          <a:r>
            <a:rPr lang="en-US" altLang="zh-TW" sz="2000" dirty="0" smtClean="0">
              <a:latin typeface="微軟正黑體" pitchFamily="34" charset="-120"/>
              <a:ea typeface="微軟正黑體" pitchFamily="34" charset="-120"/>
            </a:rPr>
            <a:t>&amp;</a:t>
          </a:r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財務規劃</a:t>
          </a:r>
          <a:endParaRPr lang="zh-TW" altLang="en-US" sz="2000" dirty="0">
            <a:latin typeface="微軟正黑體" pitchFamily="34" charset="-120"/>
            <a:ea typeface="微軟正黑體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EB3458E-8A90-4B31-B98C-B737771F28C3}" type="parTrans" cxnId="{42751995-8916-4F25-A5C5-9792B3526508}">
      <dgm:prSet/>
      <dgm:spPr/>
      <dgm:t>
        <a:bodyPr/>
        <a:lstStyle/>
        <a:p>
          <a:endParaRPr lang="zh-TW" altLang="en-US" sz="1600">
            <a:latin typeface="微軟正黑體" pitchFamily="34" charset="-120"/>
            <a:ea typeface="微軟正黑體" pitchFamily="34" charset="-120"/>
          </a:endParaRPr>
        </a:p>
      </dgm:t>
    </dgm:pt>
    <dgm:pt modelId="{5F5A5234-C898-4D11-9469-BB1035857F67}" type="sibTrans" cxnId="{42751995-8916-4F25-A5C5-9792B3526508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vert="horz"/>
        <a:lstStyle/>
        <a:p>
          <a:endParaRPr lang="zh-TW" altLang="en-US" sz="1600">
            <a:latin typeface="微軟正黑體" pitchFamily="34" charset="-120"/>
            <a:ea typeface="微軟正黑體" pitchFamily="34" charset="-120"/>
          </a:endParaRPr>
        </a:p>
      </dgm:t>
    </dgm:pt>
    <dgm:pt modelId="{5D5ABE07-C40A-4A7D-B273-8EF7DA6AE6FE}">
      <dgm:prSet phldrT="[文字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 vert="horz" anchor="ctr" anchorCtr="1"/>
        <a:lstStyle/>
        <a:p>
          <a:pPr algn="ctr">
            <a:lnSpc>
              <a:spcPts val="2500"/>
            </a:lnSpc>
          </a:pPr>
          <a:r>
            <a:rPr lang="en-US" altLang="zh-TW" sz="2200" dirty="0" smtClean="0">
              <a:latin typeface="微軟正黑體" pitchFamily="34" charset="-120"/>
              <a:ea typeface="微軟正黑體" pitchFamily="34" charset="-120"/>
            </a:rPr>
            <a:t>PEST</a:t>
          </a:r>
          <a:r>
            <a:rPr lang="zh-TW" altLang="en-US" sz="2200" dirty="0" smtClean="0">
              <a:latin typeface="微軟正黑體" pitchFamily="34" charset="-120"/>
              <a:ea typeface="微軟正黑體" pitchFamily="34" charset="-120"/>
            </a:rPr>
            <a:t>分析    </a:t>
          </a:r>
          <a:endParaRPr lang="zh-TW" altLang="en-US" sz="2200" dirty="0">
            <a:latin typeface="微軟正黑體" pitchFamily="34" charset="-120"/>
            <a:ea typeface="微軟正黑體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04821CBD-2061-49FE-9AA2-DDF6A743BD95}" type="sibTrans" cxnId="{27B9B399-375B-451F-91BA-C7180B846095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vert="horz"/>
        <a:lstStyle/>
        <a:p>
          <a:pPr algn="ctr"/>
          <a:endParaRPr lang="zh-TW" altLang="en-US" sz="1600">
            <a:latin typeface="微軟正黑體" pitchFamily="34" charset="-120"/>
            <a:ea typeface="微軟正黑體" pitchFamily="34" charset="-120"/>
          </a:endParaRPr>
        </a:p>
      </dgm:t>
    </dgm:pt>
    <dgm:pt modelId="{878091D5-5F4C-4822-A89F-94340B2BF1A0}" type="parTrans" cxnId="{27B9B399-375B-451F-91BA-C7180B846095}">
      <dgm:prSet/>
      <dgm:spPr/>
      <dgm:t>
        <a:bodyPr/>
        <a:lstStyle/>
        <a:p>
          <a:pPr algn="ctr"/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11D3CC75-A025-4F9E-B034-33110510998B}">
      <dgm:prSet phldrT="[文字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 vert="horz"/>
        <a:lstStyle/>
        <a:p>
          <a:pPr>
            <a:lnSpc>
              <a:spcPts val="1800"/>
            </a:lnSpc>
          </a:pPr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競爭者分析</a:t>
          </a:r>
          <a:endParaRPr lang="zh-TW" altLang="en-US" sz="2000" dirty="0">
            <a:latin typeface="微軟正黑體" pitchFamily="34" charset="-120"/>
            <a:ea typeface="微軟正黑體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26099BDC-A37E-4B3C-BDCF-E593288D51CB}" type="parTrans" cxnId="{7B19E3F7-882A-48FF-82AC-4215CAD564CA}">
      <dgm:prSet/>
      <dgm:spPr/>
      <dgm:t>
        <a:bodyPr/>
        <a:lstStyle/>
        <a:p>
          <a:endParaRPr lang="zh-TW" altLang="en-US" sz="1600">
            <a:latin typeface="微軟正黑體" pitchFamily="34" charset="-120"/>
            <a:ea typeface="微軟正黑體" pitchFamily="34" charset="-120"/>
          </a:endParaRPr>
        </a:p>
      </dgm:t>
    </dgm:pt>
    <dgm:pt modelId="{3C11009B-81BE-4A68-9193-C03C2262ED1C}" type="sibTrans" cxnId="{7B19E3F7-882A-48FF-82AC-4215CAD564CA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vert="horz"/>
        <a:lstStyle/>
        <a:p>
          <a:endParaRPr lang="zh-TW" altLang="en-US" sz="1600">
            <a:latin typeface="微軟正黑體" pitchFamily="34" charset="-120"/>
            <a:ea typeface="微軟正黑體" pitchFamily="34" charset="-120"/>
          </a:endParaRPr>
        </a:p>
      </dgm:t>
    </dgm:pt>
    <dgm:pt modelId="{A8FDA6FA-2EE9-4F84-ABFC-B2B319E1A076}">
      <dgm:prSet phldrT="[文字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 vert="horz"/>
        <a:lstStyle/>
        <a:p>
          <a:pPr>
            <a:lnSpc>
              <a:spcPts val="1800"/>
            </a:lnSpc>
          </a:pPr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行銷策略</a:t>
          </a:r>
          <a:endParaRPr lang="en-US" altLang="zh-TW" sz="2000" dirty="0" smtClean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1800"/>
            </a:lnSpc>
          </a:pPr>
          <a:r>
            <a:rPr lang="en-US" altLang="zh-TW" sz="2000" dirty="0" smtClean="0">
              <a:latin typeface="微軟正黑體" pitchFamily="34" charset="-120"/>
              <a:ea typeface="微軟正黑體" pitchFamily="34" charset="-120"/>
            </a:rPr>
            <a:t>(7P)</a:t>
          </a:r>
          <a:endParaRPr lang="zh-TW" altLang="en-US" sz="2000" dirty="0">
            <a:latin typeface="微軟正黑體" pitchFamily="34" charset="-120"/>
            <a:ea typeface="微軟正黑體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6B519F44-5362-4621-B703-D19D15DD8754}" type="parTrans" cxnId="{4A3FB7AC-0D0F-4CF2-A8AD-F41C24E28C70}">
      <dgm:prSet/>
      <dgm:spPr/>
      <dgm:t>
        <a:bodyPr/>
        <a:lstStyle/>
        <a:p>
          <a:endParaRPr lang="zh-TW" altLang="en-US" sz="1600">
            <a:latin typeface="微軟正黑體" pitchFamily="34" charset="-120"/>
            <a:ea typeface="微軟正黑體" pitchFamily="34" charset="-120"/>
          </a:endParaRPr>
        </a:p>
      </dgm:t>
    </dgm:pt>
    <dgm:pt modelId="{D25DD532-521E-4E4E-9268-852CEEBD6FE9}" type="sibTrans" cxnId="{4A3FB7AC-0D0F-4CF2-A8AD-F41C24E28C70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vert="horz"/>
        <a:lstStyle/>
        <a:p>
          <a:endParaRPr lang="zh-TW" altLang="en-US" sz="1600">
            <a:latin typeface="微軟正黑體" pitchFamily="34" charset="-120"/>
            <a:ea typeface="微軟正黑體" pitchFamily="34" charset="-120"/>
          </a:endParaRPr>
        </a:p>
      </dgm:t>
    </dgm:pt>
    <dgm:pt modelId="{73B160D8-E310-4CF6-A57B-6DD179741536}">
      <dgm:prSet phldrT="[文字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 vert="horz"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en-US" sz="2000" dirty="0" smtClean="0">
              <a:latin typeface="微軟正黑體" pitchFamily="34" charset="-120"/>
              <a:ea typeface="微軟正黑體" pitchFamily="34" charset="-120"/>
            </a:rPr>
            <a:t>SWOT</a:t>
          </a:r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分析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9" action="ppaction://hlinksldjump"/>
          </dgm14:cNvPr>
        </a:ext>
      </dgm:extLst>
    </dgm:pt>
    <dgm:pt modelId="{BF6ECAD6-F52E-4DF6-A647-C878369216A4}" type="parTrans" cxnId="{DFFDDC6B-73B2-459E-A6CF-ACC1BC742113}">
      <dgm:prSet/>
      <dgm:spPr/>
      <dgm:t>
        <a:bodyPr/>
        <a:lstStyle/>
        <a:p>
          <a:endParaRPr lang="zh-TW" altLang="en-US" sz="1600">
            <a:latin typeface="微軟正黑體" pitchFamily="34" charset="-120"/>
            <a:ea typeface="微軟正黑體" pitchFamily="34" charset="-120"/>
          </a:endParaRPr>
        </a:p>
      </dgm:t>
    </dgm:pt>
    <dgm:pt modelId="{21BBE629-5CDA-4AB1-BD6D-ABA087F9C1D9}" type="sibTrans" cxnId="{DFFDDC6B-73B2-459E-A6CF-ACC1BC742113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vert="horz"/>
        <a:lstStyle/>
        <a:p>
          <a:endParaRPr lang="zh-TW" altLang="en-US" sz="1600">
            <a:latin typeface="微軟正黑體" pitchFamily="34" charset="-120"/>
            <a:ea typeface="微軟正黑體" pitchFamily="34" charset="-120"/>
          </a:endParaRPr>
        </a:p>
      </dgm:t>
    </dgm:pt>
    <dgm:pt modelId="{8CC8D3C4-DF85-48CF-A9CA-EAD7C658AF56}">
      <dgm:prSet phldrT="[文字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 vert="horz" anchor="ctr" anchorCtr="0"/>
        <a:lstStyle/>
        <a:p>
          <a:r>
            <a:rPr lang="zh-TW" altLang="en-US" sz="2400" dirty="0" smtClean="0">
              <a:latin typeface="微軟正黑體" pitchFamily="34" charset="-120"/>
              <a:ea typeface="微軟正黑體" pitchFamily="34" charset="-120"/>
            </a:rPr>
            <a:t>產品服務</a:t>
          </a:r>
          <a:endParaRPr lang="en-US" altLang="zh-TW" sz="2400" dirty="0" smtClean="0">
            <a:latin typeface="微軟正黑體" pitchFamily="34" charset="-120"/>
            <a:ea typeface="微軟正黑體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0" action="ppaction://hlinksldjump"/>
          </dgm14:cNvPr>
        </a:ext>
      </dgm:extLst>
    </dgm:pt>
    <dgm:pt modelId="{DB7B80D8-841F-417B-A1A3-25364DCA1BE1}" type="parTrans" cxnId="{EE270F22-8E9C-4CDA-A90B-26CE74FC6E75}">
      <dgm:prSet/>
      <dgm:spPr/>
      <dgm:t>
        <a:bodyPr/>
        <a:lstStyle/>
        <a:p>
          <a:endParaRPr lang="zh-TW" altLang="en-US" sz="1600">
            <a:latin typeface="微軟正黑體" pitchFamily="34" charset="-120"/>
            <a:ea typeface="微軟正黑體" pitchFamily="34" charset="-120"/>
          </a:endParaRPr>
        </a:p>
      </dgm:t>
    </dgm:pt>
    <dgm:pt modelId="{C2BCA268-E8FC-4E0C-A160-7F544320DFE2}" type="sibTrans" cxnId="{EE270F22-8E9C-4CDA-A90B-26CE74FC6E75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vert="horz"/>
        <a:lstStyle/>
        <a:p>
          <a:endParaRPr lang="zh-TW" altLang="en-US" sz="1600">
            <a:latin typeface="微軟正黑體" pitchFamily="34" charset="-120"/>
            <a:ea typeface="微軟正黑體" pitchFamily="34" charset="-120"/>
          </a:endParaRPr>
        </a:p>
      </dgm:t>
    </dgm:pt>
    <dgm:pt modelId="{50A48B59-9CFA-47FB-BBE8-40E61C9F054F}">
      <dgm:prSet phldrT="[文字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 vert="horz" anchor="ctr" anchorCtr="0"/>
        <a:lstStyle/>
        <a:p>
          <a:r>
            <a:rPr lang="zh-TW" altLang="en-US" sz="2400" dirty="0" smtClean="0">
              <a:latin typeface="微軟正黑體" pitchFamily="34" charset="-120"/>
              <a:ea typeface="微軟正黑體" pitchFamily="34" charset="-120"/>
            </a:rPr>
            <a:t>操作介面</a:t>
          </a:r>
          <a:endParaRPr lang="en-US" altLang="zh-TW" sz="2400" dirty="0" smtClean="0">
            <a:latin typeface="微軟正黑體" pitchFamily="34" charset="-120"/>
            <a:ea typeface="微軟正黑體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1" action="ppaction://hlinksldjump"/>
          </dgm14:cNvPr>
        </a:ext>
      </dgm:extLst>
    </dgm:pt>
    <dgm:pt modelId="{5A0036CC-DC72-409D-92F4-E269FF13BA8B}" type="parTrans" cxnId="{27D68976-DA4A-4667-96D8-FCE9C38FACC6}">
      <dgm:prSet/>
      <dgm:spPr/>
      <dgm:t>
        <a:bodyPr/>
        <a:lstStyle/>
        <a:p>
          <a:endParaRPr lang="zh-TW" altLang="en-US" sz="1600">
            <a:latin typeface="微軟正黑體" pitchFamily="34" charset="-120"/>
            <a:ea typeface="微軟正黑體" pitchFamily="34" charset="-120"/>
          </a:endParaRPr>
        </a:p>
      </dgm:t>
    </dgm:pt>
    <dgm:pt modelId="{A54953FA-3921-4AE3-B453-F721EAA7380B}" type="sibTrans" cxnId="{27D68976-DA4A-4667-96D8-FCE9C38FACC6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vert="horz"/>
        <a:lstStyle/>
        <a:p>
          <a:endParaRPr lang="zh-TW" altLang="en-US" sz="1600">
            <a:latin typeface="微軟正黑體" pitchFamily="34" charset="-120"/>
            <a:ea typeface="微軟正黑體" pitchFamily="34" charset="-120"/>
          </a:endParaRPr>
        </a:p>
      </dgm:t>
    </dgm:pt>
    <dgm:pt modelId="{D3724C00-B6DE-46B0-B314-686B35212DF8}">
      <dgm:prSet phldrT="[文字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 vert="horz"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dirty="0" smtClean="0">
              <a:latin typeface="微軟正黑體" pitchFamily="34" charset="-120"/>
              <a:ea typeface="微軟正黑體" pitchFamily="34" charset="-120"/>
            </a:rPr>
            <a:t>五力分析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2" action="ppaction://hlinksldjump"/>
          </dgm14:cNvPr>
        </a:ext>
      </dgm:extLst>
    </dgm:pt>
    <dgm:pt modelId="{123D77B3-CB42-4FF5-839B-D93BBC2DAC92}" type="sibTrans" cxnId="{DBB2F527-CA20-4EF1-B2B6-34B0713EF018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vert="horz"/>
        <a:lstStyle/>
        <a:p>
          <a:endParaRPr lang="zh-TW" altLang="en-US" sz="1600">
            <a:latin typeface="微軟正黑體" pitchFamily="34" charset="-120"/>
            <a:ea typeface="微軟正黑體" pitchFamily="34" charset="-120"/>
          </a:endParaRPr>
        </a:p>
      </dgm:t>
    </dgm:pt>
    <dgm:pt modelId="{E0A147AB-ABB8-461E-9B0E-DD4BE31CA178}" type="parTrans" cxnId="{DBB2F527-CA20-4EF1-B2B6-34B0713EF018}">
      <dgm:prSet/>
      <dgm:spPr/>
      <dgm:t>
        <a:bodyPr/>
        <a:lstStyle/>
        <a:p>
          <a:endParaRPr lang="zh-TW" altLang="en-US" sz="1600">
            <a:latin typeface="微軟正黑體" pitchFamily="34" charset="-120"/>
            <a:ea typeface="微軟正黑體" pitchFamily="34" charset="-120"/>
          </a:endParaRPr>
        </a:p>
      </dgm:t>
    </dgm:pt>
    <dgm:pt modelId="{A01B2225-EE14-46CD-8EB2-D03B1834AD7F}" type="pres">
      <dgm:prSet presAssocID="{C2EA1752-1617-4EAD-A672-7944CE294456}" presName="diagram" presStyleCnt="0">
        <dgm:presLayoutVars>
          <dgm:dir/>
          <dgm:resizeHandles val="exact"/>
        </dgm:presLayoutVars>
      </dgm:prSet>
      <dgm:spPr/>
    </dgm:pt>
    <dgm:pt modelId="{5BE2D7BD-49C2-40D9-9533-25FC0DE8FE7C}" type="pres">
      <dgm:prSet presAssocID="{7EB9E739-9451-4A35-9AC9-BF3366478270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B672D0-347C-4C92-926D-275B18275632}" type="pres">
      <dgm:prSet presAssocID="{CD391424-2F6A-4995-A5EF-BAAA8F391722}" presName="sibTrans" presStyleLbl="sibTrans2D1" presStyleIdx="0" presStyleCnt="11"/>
      <dgm:spPr/>
      <dgm:t>
        <a:bodyPr/>
        <a:lstStyle/>
        <a:p>
          <a:endParaRPr lang="zh-TW" altLang="en-US"/>
        </a:p>
      </dgm:t>
    </dgm:pt>
    <dgm:pt modelId="{AC0ED6B0-C47D-4D3A-A279-7CC86C69C704}" type="pres">
      <dgm:prSet presAssocID="{CD391424-2F6A-4995-A5EF-BAAA8F391722}" presName="connectorText" presStyleLbl="sibTrans2D1" presStyleIdx="0" presStyleCnt="11"/>
      <dgm:spPr/>
      <dgm:t>
        <a:bodyPr/>
        <a:lstStyle/>
        <a:p>
          <a:endParaRPr lang="zh-TW" altLang="en-US"/>
        </a:p>
      </dgm:t>
    </dgm:pt>
    <dgm:pt modelId="{E40136A3-5980-483C-9016-6D1A27CDC30D}" type="pres">
      <dgm:prSet presAssocID="{8CC8D3C4-DF85-48CF-A9CA-EAD7C658AF56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EBF6A4D-9DFB-4C54-B513-9836730652AA}" type="pres">
      <dgm:prSet presAssocID="{C2BCA268-E8FC-4E0C-A160-7F544320DFE2}" presName="sibTrans" presStyleLbl="sibTrans2D1" presStyleIdx="1" presStyleCnt="11"/>
      <dgm:spPr/>
      <dgm:t>
        <a:bodyPr/>
        <a:lstStyle/>
        <a:p>
          <a:endParaRPr lang="zh-TW" altLang="en-US"/>
        </a:p>
      </dgm:t>
    </dgm:pt>
    <dgm:pt modelId="{A58C0397-7683-4DB0-8E3C-9F5F69330512}" type="pres">
      <dgm:prSet presAssocID="{C2BCA268-E8FC-4E0C-A160-7F544320DFE2}" presName="connectorText" presStyleLbl="sibTrans2D1" presStyleIdx="1" presStyleCnt="11"/>
      <dgm:spPr/>
      <dgm:t>
        <a:bodyPr/>
        <a:lstStyle/>
        <a:p>
          <a:endParaRPr lang="zh-TW" altLang="en-US"/>
        </a:p>
      </dgm:t>
    </dgm:pt>
    <dgm:pt modelId="{02C482C2-8491-433D-9224-DD7C38D71443}" type="pres">
      <dgm:prSet presAssocID="{50A48B59-9CFA-47FB-BBE8-40E61C9F054F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BA341F-7775-42DB-9A4D-0ABB9C3C5629}" type="pres">
      <dgm:prSet presAssocID="{A54953FA-3921-4AE3-B453-F721EAA7380B}" presName="sibTrans" presStyleLbl="sibTrans2D1" presStyleIdx="2" presStyleCnt="11"/>
      <dgm:spPr/>
      <dgm:t>
        <a:bodyPr/>
        <a:lstStyle/>
        <a:p>
          <a:endParaRPr lang="zh-TW" altLang="en-US"/>
        </a:p>
      </dgm:t>
    </dgm:pt>
    <dgm:pt modelId="{170F22F4-3A7E-41B7-AA31-20CFA6D8F212}" type="pres">
      <dgm:prSet presAssocID="{A54953FA-3921-4AE3-B453-F721EAA7380B}" presName="connectorText" presStyleLbl="sibTrans2D1" presStyleIdx="2" presStyleCnt="11"/>
      <dgm:spPr/>
      <dgm:t>
        <a:bodyPr/>
        <a:lstStyle/>
        <a:p>
          <a:endParaRPr lang="zh-TW" altLang="en-US"/>
        </a:p>
      </dgm:t>
    </dgm:pt>
    <dgm:pt modelId="{EE9790A7-33AD-496E-AAA9-B1A63C92B3BC}" type="pres">
      <dgm:prSet presAssocID="{5D5ABE07-C40A-4A7D-B273-8EF7DA6AE6FE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AD18717-D6B8-495E-87EF-52E70965BCFB}" type="pres">
      <dgm:prSet presAssocID="{04821CBD-2061-49FE-9AA2-DDF6A743BD95}" presName="sibTrans" presStyleLbl="sibTrans2D1" presStyleIdx="3" presStyleCnt="11"/>
      <dgm:spPr/>
      <dgm:t>
        <a:bodyPr/>
        <a:lstStyle/>
        <a:p>
          <a:endParaRPr lang="zh-TW" altLang="en-US"/>
        </a:p>
      </dgm:t>
    </dgm:pt>
    <dgm:pt modelId="{F6DCC07A-A69C-4DFB-9EE4-0343F866C710}" type="pres">
      <dgm:prSet presAssocID="{04821CBD-2061-49FE-9AA2-DDF6A743BD95}" presName="connectorText" presStyleLbl="sibTrans2D1" presStyleIdx="3" presStyleCnt="11"/>
      <dgm:spPr/>
      <dgm:t>
        <a:bodyPr/>
        <a:lstStyle/>
        <a:p>
          <a:endParaRPr lang="zh-TW" altLang="en-US"/>
        </a:p>
      </dgm:t>
    </dgm:pt>
    <dgm:pt modelId="{95CD334B-F07F-4D6F-809C-06D61BB64A33}" type="pres">
      <dgm:prSet presAssocID="{53014C67-5B0E-44B5-9CB1-1E5CF22DCF8E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2D8A0AD-1737-49DC-B8D9-00C311DBB86D}" type="pres">
      <dgm:prSet presAssocID="{EB6DCF9C-05FC-4E73-AB6D-FA157A515837}" presName="sibTrans" presStyleLbl="sibTrans2D1" presStyleIdx="4" presStyleCnt="11"/>
      <dgm:spPr/>
      <dgm:t>
        <a:bodyPr/>
        <a:lstStyle/>
        <a:p>
          <a:endParaRPr lang="zh-TW" altLang="en-US"/>
        </a:p>
      </dgm:t>
    </dgm:pt>
    <dgm:pt modelId="{EBCA7AB1-75F5-4AE9-A9D2-C59DC58B28DF}" type="pres">
      <dgm:prSet presAssocID="{EB6DCF9C-05FC-4E73-AB6D-FA157A515837}" presName="connectorText" presStyleLbl="sibTrans2D1" presStyleIdx="4" presStyleCnt="11"/>
      <dgm:spPr/>
      <dgm:t>
        <a:bodyPr/>
        <a:lstStyle/>
        <a:p>
          <a:endParaRPr lang="zh-TW" altLang="en-US"/>
        </a:p>
      </dgm:t>
    </dgm:pt>
    <dgm:pt modelId="{E17B8EDD-5657-4066-93F3-CC005360D543}" type="pres">
      <dgm:prSet presAssocID="{73B160D8-E310-4CF6-A57B-6DD179741536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4C69F2B-ED9B-4C91-AEDF-70FA01B55B4A}" type="pres">
      <dgm:prSet presAssocID="{21BBE629-5CDA-4AB1-BD6D-ABA087F9C1D9}" presName="sibTrans" presStyleLbl="sibTrans2D1" presStyleIdx="5" presStyleCnt="11"/>
      <dgm:spPr/>
      <dgm:t>
        <a:bodyPr/>
        <a:lstStyle/>
        <a:p>
          <a:endParaRPr lang="zh-TW" altLang="en-US"/>
        </a:p>
      </dgm:t>
    </dgm:pt>
    <dgm:pt modelId="{17C51C29-4AB8-45D1-B7E4-5C534EBB1332}" type="pres">
      <dgm:prSet presAssocID="{21BBE629-5CDA-4AB1-BD6D-ABA087F9C1D9}" presName="connectorText" presStyleLbl="sibTrans2D1" presStyleIdx="5" presStyleCnt="11"/>
      <dgm:spPr/>
      <dgm:t>
        <a:bodyPr/>
        <a:lstStyle/>
        <a:p>
          <a:endParaRPr lang="zh-TW" altLang="en-US"/>
        </a:p>
      </dgm:t>
    </dgm:pt>
    <dgm:pt modelId="{83305BB7-DBCD-4BAA-9B4C-A10C0339EA2B}" type="pres">
      <dgm:prSet presAssocID="{D3724C00-B6DE-46B0-B314-686B35212DF8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53D025-AB60-4B6D-AD46-EDDDB4A0A8E2}" type="pres">
      <dgm:prSet presAssocID="{123D77B3-CB42-4FF5-839B-D93BBC2DAC92}" presName="sibTrans" presStyleLbl="sibTrans2D1" presStyleIdx="6" presStyleCnt="11"/>
      <dgm:spPr/>
      <dgm:t>
        <a:bodyPr/>
        <a:lstStyle/>
        <a:p>
          <a:endParaRPr lang="zh-TW" altLang="en-US"/>
        </a:p>
      </dgm:t>
    </dgm:pt>
    <dgm:pt modelId="{0AD25A7B-1821-4340-A75E-C48B03FA0465}" type="pres">
      <dgm:prSet presAssocID="{123D77B3-CB42-4FF5-839B-D93BBC2DAC92}" presName="connectorText" presStyleLbl="sibTrans2D1" presStyleIdx="6" presStyleCnt="11"/>
      <dgm:spPr/>
      <dgm:t>
        <a:bodyPr/>
        <a:lstStyle/>
        <a:p>
          <a:endParaRPr lang="zh-TW" altLang="en-US"/>
        </a:p>
      </dgm:t>
    </dgm:pt>
    <dgm:pt modelId="{8D805FF5-77F0-46D8-AB2F-D324EFE3883F}" type="pres">
      <dgm:prSet presAssocID="{11D3CC75-A025-4F9E-B034-33110510998B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069E098-B21F-403A-8395-4D15CC642A21}" type="pres">
      <dgm:prSet presAssocID="{3C11009B-81BE-4A68-9193-C03C2262ED1C}" presName="sibTrans" presStyleLbl="sibTrans2D1" presStyleIdx="7" presStyleCnt="11"/>
      <dgm:spPr/>
      <dgm:t>
        <a:bodyPr/>
        <a:lstStyle/>
        <a:p>
          <a:endParaRPr lang="zh-TW" altLang="en-US"/>
        </a:p>
      </dgm:t>
    </dgm:pt>
    <dgm:pt modelId="{D1BD0AB5-2E8F-4F1C-AEB2-2353D1CE8E78}" type="pres">
      <dgm:prSet presAssocID="{3C11009B-81BE-4A68-9193-C03C2262ED1C}" presName="connectorText" presStyleLbl="sibTrans2D1" presStyleIdx="7" presStyleCnt="11"/>
      <dgm:spPr/>
      <dgm:t>
        <a:bodyPr/>
        <a:lstStyle/>
        <a:p>
          <a:endParaRPr lang="zh-TW" altLang="en-US"/>
        </a:p>
      </dgm:t>
    </dgm:pt>
    <dgm:pt modelId="{10A00659-D506-400F-97BD-1DF176188602}" type="pres">
      <dgm:prSet presAssocID="{A8FDA6FA-2EE9-4F84-ABFC-B2B319E1A076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866C5B4-0A9A-4838-99A6-17C4033CED5B}" type="pres">
      <dgm:prSet presAssocID="{D25DD532-521E-4E4E-9268-852CEEBD6FE9}" presName="sibTrans" presStyleLbl="sibTrans2D1" presStyleIdx="8" presStyleCnt="11"/>
      <dgm:spPr/>
      <dgm:t>
        <a:bodyPr/>
        <a:lstStyle/>
        <a:p>
          <a:endParaRPr lang="zh-TW" altLang="en-US"/>
        </a:p>
      </dgm:t>
    </dgm:pt>
    <dgm:pt modelId="{6E8C7D9B-8EB7-49E1-8F71-8A20CB11E136}" type="pres">
      <dgm:prSet presAssocID="{D25DD532-521E-4E4E-9268-852CEEBD6FE9}" presName="connectorText" presStyleLbl="sibTrans2D1" presStyleIdx="8" presStyleCnt="11"/>
      <dgm:spPr/>
      <dgm:t>
        <a:bodyPr/>
        <a:lstStyle/>
        <a:p>
          <a:endParaRPr lang="zh-TW" altLang="en-US"/>
        </a:p>
      </dgm:t>
    </dgm:pt>
    <dgm:pt modelId="{B7A568C1-0D84-47BD-995B-0F37E16D26D6}" type="pres">
      <dgm:prSet presAssocID="{7AF7D9A1-1474-4F0B-924F-ABE192486C19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A6506B-C3AA-43BA-8A33-01DF30EACDCC}" type="pres">
      <dgm:prSet presAssocID="{6D66AB73-B630-422D-93F9-4241F9F08543}" presName="sibTrans" presStyleLbl="sibTrans2D1" presStyleIdx="9" presStyleCnt="11"/>
      <dgm:spPr/>
      <dgm:t>
        <a:bodyPr/>
        <a:lstStyle/>
        <a:p>
          <a:endParaRPr lang="zh-TW" altLang="en-US"/>
        </a:p>
      </dgm:t>
    </dgm:pt>
    <dgm:pt modelId="{58ABD9C2-C268-44AE-BFB5-05AA87F2032D}" type="pres">
      <dgm:prSet presAssocID="{6D66AB73-B630-422D-93F9-4241F9F08543}" presName="connectorText" presStyleLbl="sibTrans2D1" presStyleIdx="9" presStyleCnt="11"/>
      <dgm:spPr/>
      <dgm:t>
        <a:bodyPr/>
        <a:lstStyle/>
        <a:p>
          <a:endParaRPr lang="zh-TW" altLang="en-US"/>
        </a:p>
      </dgm:t>
    </dgm:pt>
    <dgm:pt modelId="{2C0709ED-1E35-4851-B0EB-A4B01BE0802E}" type="pres">
      <dgm:prSet presAssocID="{B8562D05-84A5-4C11-8F40-6D82197341C3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6A2D696-1AFC-41E8-8E61-87E2448F3E51}" type="pres">
      <dgm:prSet presAssocID="{5F5A5234-C898-4D11-9469-BB1035857F67}" presName="sibTrans" presStyleLbl="sibTrans2D1" presStyleIdx="10" presStyleCnt="11"/>
      <dgm:spPr/>
      <dgm:t>
        <a:bodyPr/>
        <a:lstStyle/>
        <a:p>
          <a:endParaRPr lang="zh-TW" altLang="en-US"/>
        </a:p>
      </dgm:t>
    </dgm:pt>
    <dgm:pt modelId="{13E104AE-C5EF-47D4-89BB-32027B9BC0C2}" type="pres">
      <dgm:prSet presAssocID="{5F5A5234-C898-4D11-9469-BB1035857F67}" presName="connectorText" presStyleLbl="sibTrans2D1" presStyleIdx="10" presStyleCnt="11"/>
      <dgm:spPr/>
      <dgm:t>
        <a:bodyPr/>
        <a:lstStyle/>
        <a:p>
          <a:endParaRPr lang="zh-TW" altLang="en-US"/>
        </a:p>
      </dgm:t>
    </dgm:pt>
    <dgm:pt modelId="{A06FB43A-D89E-4CD9-87FC-5AA0D7ACE745}" type="pres">
      <dgm:prSet presAssocID="{9CEFE174-412E-45FF-BBA3-B1568A875AB3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FFDDC6B-73B2-459E-A6CF-ACC1BC742113}" srcId="{C2EA1752-1617-4EAD-A672-7944CE294456}" destId="{73B160D8-E310-4CF6-A57B-6DD179741536}" srcOrd="5" destOrd="0" parTransId="{BF6ECAD6-F52E-4DF6-A647-C878369216A4}" sibTransId="{21BBE629-5CDA-4AB1-BD6D-ABA087F9C1D9}"/>
    <dgm:cxn modelId="{EE270F22-8E9C-4CDA-A90B-26CE74FC6E75}" srcId="{C2EA1752-1617-4EAD-A672-7944CE294456}" destId="{8CC8D3C4-DF85-48CF-A9CA-EAD7C658AF56}" srcOrd="1" destOrd="0" parTransId="{DB7B80D8-841F-417B-A1A3-25364DCA1BE1}" sibTransId="{C2BCA268-E8FC-4E0C-A160-7F544320DFE2}"/>
    <dgm:cxn modelId="{824385C6-AF90-47DF-893B-617F37C85741}" srcId="{C2EA1752-1617-4EAD-A672-7944CE294456}" destId="{7EB9E739-9451-4A35-9AC9-BF3366478270}" srcOrd="0" destOrd="0" parTransId="{D8EE4398-EC93-4BF5-8F24-F6E25E55896B}" sibTransId="{CD391424-2F6A-4995-A5EF-BAAA8F391722}"/>
    <dgm:cxn modelId="{D7654CBB-C88A-4742-BFC7-CD20FEF7C03E}" type="presOf" srcId="{53014C67-5B0E-44B5-9CB1-1E5CF22DCF8E}" destId="{95CD334B-F07F-4D6F-809C-06D61BB64A33}" srcOrd="0" destOrd="0" presId="urn:microsoft.com/office/officeart/2005/8/layout/process5"/>
    <dgm:cxn modelId="{1611741A-AC90-4779-8802-F450E0C5247C}" type="presOf" srcId="{5F5A5234-C898-4D11-9469-BB1035857F67}" destId="{13E104AE-C5EF-47D4-89BB-32027B9BC0C2}" srcOrd="1" destOrd="0" presId="urn:microsoft.com/office/officeart/2005/8/layout/process5"/>
    <dgm:cxn modelId="{DBB2F527-CA20-4EF1-B2B6-34B0713EF018}" srcId="{C2EA1752-1617-4EAD-A672-7944CE294456}" destId="{D3724C00-B6DE-46B0-B314-686B35212DF8}" srcOrd="6" destOrd="0" parTransId="{E0A147AB-ABB8-461E-9B0E-DD4BE31CA178}" sibTransId="{123D77B3-CB42-4FF5-839B-D93BBC2DAC92}"/>
    <dgm:cxn modelId="{6551BE44-353B-4EFF-BAE0-8CBE74D69D67}" type="presOf" srcId="{B8562D05-84A5-4C11-8F40-6D82197341C3}" destId="{2C0709ED-1E35-4851-B0EB-A4B01BE0802E}" srcOrd="0" destOrd="0" presId="urn:microsoft.com/office/officeart/2005/8/layout/process5"/>
    <dgm:cxn modelId="{58EE31DB-8728-4817-84D9-3AA8E5489492}" type="presOf" srcId="{11D3CC75-A025-4F9E-B034-33110510998B}" destId="{8D805FF5-77F0-46D8-AB2F-D324EFE3883F}" srcOrd="0" destOrd="0" presId="urn:microsoft.com/office/officeart/2005/8/layout/process5"/>
    <dgm:cxn modelId="{660E759C-0BA5-4642-A1D7-9E2F164AEEDC}" type="presOf" srcId="{C2BCA268-E8FC-4E0C-A160-7F544320DFE2}" destId="{6EBF6A4D-9DFB-4C54-B513-9836730652AA}" srcOrd="0" destOrd="0" presId="urn:microsoft.com/office/officeart/2005/8/layout/process5"/>
    <dgm:cxn modelId="{7B19E3F7-882A-48FF-82AC-4215CAD564CA}" srcId="{C2EA1752-1617-4EAD-A672-7944CE294456}" destId="{11D3CC75-A025-4F9E-B034-33110510998B}" srcOrd="7" destOrd="0" parTransId="{26099BDC-A37E-4B3C-BDCF-E593288D51CB}" sibTransId="{3C11009B-81BE-4A68-9193-C03C2262ED1C}"/>
    <dgm:cxn modelId="{108E0FB4-BACD-4B97-A1D3-3F2A2535C502}" type="presOf" srcId="{5D5ABE07-C40A-4A7D-B273-8EF7DA6AE6FE}" destId="{EE9790A7-33AD-496E-AAA9-B1A63C92B3BC}" srcOrd="0" destOrd="0" presId="urn:microsoft.com/office/officeart/2005/8/layout/process5"/>
    <dgm:cxn modelId="{13A23D4A-5BE3-4B77-B870-1D81800164D9}" type="presOf" srcId="{6D66AB73-B630-422D-93F9-4241F9F08543}" destId="{58ABD9C2-C268-44AE-BFB5-05AA87F2032D}" srcOrd="1" destOrd="0" presId="urn:microsoft.com/office/officeart/2005/8/layout/process5"/>
    <dgm:cxn modelId="{47C46289-99D6-4479-B96E-923238C2A40F}" type="presOf" srcId="{D25DD532-521E-4E4E-9268-852CEEBD6FE9}" destId="{6E8C7D9B-8EB7-49E1-8F71-8A20CB11E136}" srcOrd="1" destOrd="0" presId="urn:microsoft.com/office/officeart/2005/8/layout/process5"/>
    <dgm:cxn modelId="{42751995-8916-4F25-A5C5-9792B3526508}" srcId="{C2EA1752-1617-4EAD-A672-7944CE294456}" destId="{B8562D05-84A5-4C11-8F40-6D82197341C3}" srcOrd="10" destOrd="0" parTransId="{8EB3458E-8A90-4B31-B98C-B737771F28C3}" sibTransId="{5F5A5234-C898-4D11-9469-BB1035857F67}"/>
    <dgm:cxn modelId="{5511C836-093C-4C2E-9AC7-6E13F26CC1BF}" type="presOf" srcId="{73B160D8-E310-4CF6-A57B-6DD179741536}" destId="{E17B8EDD-5657-4066-93F3-CC005360D543}" srcOrd="0" destOrd="0" presId="urn:microsoft.com/office/officeart/2005/8/layout/process5"/>
    <dgm:cxn modelId="{7014BCB2-B81E-43CF-A16D-A9809F96AAFB}" type="presOf" srcId="{EB6DCF9C-05FC-4E73-AB6D-FA157A515837}" destId="{EBCA7AB1-75F5-4AE9-A9D2-C59DC58B28DF}" srcOrd="1" destOrd="0" presId="urn:microsoft.com/office/officeart/2005/8/layout/process5"/>
    <dgm:cxn modelId="{23C0E550-64E8-41CC-B40B-999DFD4DE7E8}" type="presOf" srcId="{21BBE629-5CDA-4AB1-BD6D-ABA087F9C1D9}" destId="{17C51C29-4AB8-45D1-B7E4-5C534EBB1332}" srcOrd="1" destOrd="0" presId="urn:microsoft.com/office/officeart/2005/8/layout/process5"/>
    <dgm:cxn modelId="{10450F26-C93B-45F5-8BD0-38DBD15FFABD}" type="presOf" srcId="{A54953FA-3921-4AE3-B453-F721EAA7380B}" destId="{60BA341F-7775-42DB-9A4D-0ABB9C3C5629}" srcOrd="0" destOrd="0" presId="urn:microsoft.com/office/officeart/2005/8/layout/process5"/>
    <dgm:cxn modelId="{2E870709-2A66-44B7-BAA7-8E0978659242}" type="presOf" srcId="{7AF7D9A1-1474-4F0B-924F-ABE192486C19}" destId="{B7A568C1-0D84-47BD-995B-0F37E16D26D6}" srcOrd="0" destOrd="0" presId="urn:microsoft.com/office/officeart/2005/8/layout/process5"/>
    <dgm:cxn modelId="{112B9857-39F3-4DBE-9CB0-5BAE6C1112E4}" type="presOf" srcId="{CD391424-2F6A-4995-A5EF-BAAA8F391722}" destId="{AC0ED6B0-C47D-4D3A-A279-7CC86C69C704}" srcOrd="1" destOrd="0" presId="urn:microsoft.com/office/officeart/2005/8/layout/process5"/>
    <dgm:cxn modelId="{BE628531-4AD9-4526-B879-B14682C8AB8A}" type="presOf" srcId="{50A48B59-9CFA-47FB-BBE8-40E61C9F054F}" destId="{02C482C2-8491-433D-9224-DD7C38D71443}" srcOrd="0" destOrd="0" presId="urn:microsoft.com/office/officeart/2005/8/layout/process5"/>
    <dgm:cxn modelId="{16B5D056-F577-41EB-9E25-67B63C87185B}" type="presOf" srcId="{8CC8D3C4-DF85-48CF-A9CA-EAD7C658AF56}" destId="{E40136A3-5980-483C-9016-6D1A27CDC30D}" srcOrd="0" destOrd="0" presId="urn:microsoft.com/office/officeart/2005/8/layout/process5"/>
    <dgm:cxn modelId="{E50D2244-8C0D-4CA4-9B65-6B54CF67D391}" type="presOf" srcId="{123D77B3-CB42-4FF5-839B-D93BBC2DAC92}" destId="{0AD25A7B-1821-4340-A75E-C48B03FA0465}" srcOrd="1" destOrd="0" presId="urn:microsoft.com/office/officeart/2005/8/layout/process5"/>
    <dgm:cxn modelId="{05D66DAE-AEE5-4C12-A942-C9A4B9576670}" type="presOf" srcId="{123D77B3-CB42-4FF5-839B-D93BBC2DAC92}" destId="{3B53D025-AB60-4B6D-AD46-EDDDB4A0A8E2}" srcOrd="0" destOrd="0" presId="urn:microsoft.com/office/officeart/2005/8/layout/process5"/>
    <dgm:cxn modelId="{4A3FB7AC-0D0F-4CF2-A8AD-F41C24E28C70}" srcId="{C2EA1752-1617-4EAD-A672-7944CE294456}" destId="{A8FDA6FA-2EE9-4F84-ABFC-B2B319E1A076}" srcOrd="8" destOrd="0" parTransId="{6B519F44-5362-4621-B703-D19D15DD8754}" sibTransId="{D25DD532-521E-4E4E-9268-852CEEBD6FE9}"/>
    <dgm:cxn modelId="{DA2708BF-A482-4A4C-8150-0EF6BF585556}" type="presOf" srcId="{9CEFE174-412E-45FF-BBA3-B1568A875AB3}" destId="{A06FB43A-D89E-4CD9-87FC-5AA0D7ACE745}" srcOrd="0" destOrd="0" presId="urn:microsoft.com/office/officeart/2005/8/layout/process5"/>
    <dgm:cxn modelId="{E1CC9F36-7381-4F7C-A129-3D755511BEB9}" type="presOf" srcId="{A8FDA6FA-2EE9-4F84-ABFC-B2B319E1A076}" destId="{10A00659-D506-400F-97BD-1DF176188602}" srcOrd="0" destOrd="0" presId="urn:microsoft.com/office/officeart/2005/8/layout/process5"/>
    <dgm:cxn modelId="{54178334-35A0-4A36-9DE5-A5AD72DA2B0E}" srcId="{C2EA1752-1617-4EAD-A672-7944CE294456}" destId="{7AF7D9A1-1474-4F0B-924F-ABE192486C19}" srcOrd="9" destOrd="0" parTransId="{304E0B49-FE64-4597-9AA6-EB493DFE818C}" sibTransId="{6D66AB73-B630-422D-93F9-4241F9F08543}"/>
    <dgm:cxn modelId="{847C3AF8-2A11-4867-9EF5-D97AC3B666DD}" type="presOf" srcId="{A54953FA-3921-4AE3-B453-F721EAA7380B}" destId="{170F22F4-3A7E-41B7-AA31-20CFA6D8F212}" srcOrd="1" destOrd="0" presId="urn:microsoft.com/office/officeart/2005/8/layout/process5"/>
    <dgm:cxn modelId="{27B9B399-375B-451F-91BA-C7180B846095}" srcId="{C2EA1752-1617-4EAD-A672-7944CE294456}" destId="{5D5ABE07-C40A-4A7D-B273-8EF7DA6AE6FE}" srcOrd="3" destOrd="0" parTransId="{878091D5-5F4C-4822-A89F-94340B2BF1A0}" sibTransId="{04821CBD-2061-49FE-9AA2-DDF6A743BD95}"/>
    <dgm:cxn modelId="{B4FCE65D-AF4C-484D-85A7-9CE59AC2A2FE}" type="presOf" srcId="{D3724C00-B6DE-46B0-B314-686B35212DF8}" destId="{83305BB7-DBCD-4BAA-9B4C-A10C0339EA2B}" srcOrd="0" destOrd="0" presId="urn:microsoft.com/office/officeart/2005/8/layout/process5"/>
    <dgm:cxn modelId="{1FF39F96-28AA-45A4-AC32-F26B92A6DF72}" type="presOf" srcId="{D25DD532-521E-4E4E-9268-852CEEBD6FE9}" destId="{9866C5B4-0A9A-4838-99A6-17C4033CED5B}" srcOrd="0" destOrd="0" presId="urn:microsoft.com/office/officeart/2005/8/layout/process5"/>
    <dgm:cxn modelId="{EC419AA9-3AB3-4BFE-8DDD-A96E3E6D9720}" srcId="{C2EA1752-1617-4EAD-A672-7944CE294456}" destId="{53014C67-5B0E-44B5-9CB1-1E5CF22DCF8E}" srcOrd="4" destOrd="0" parTransId="{542B1528-3DAA-4249-B1C6-980199E60993}" sibTransId="{EB6DCF9C-05FC-4E73-AB6D-FA157A515837}"/>
    <dgm:cxn modelId="{516D71D9-D064-440B-BB8F-F3ABE399C884}" type="presOf" srcId="{04821CBD-2061-49FE-9AA2-DDF6A743BD95}" destId="{F6DCC07A-A69C-4DFB-9EE4-0343F866C710}" srcOrd="1" destOrd="0" presId="urn:microsoft.com/office/officeart/2005/8/layout/process5"/>
    <dgm:cxn modelId="{11A75942-8823-4251-B61C-6E5083A7C78C}" type="presOf" srcId="{21BBE629-5CDA-4AB1-BD6D-ABA087F9C1D9}" destId="{14C69F2B-ED9B-4C91-AEDF-70FA01B55B4A}" srcOrd="0" destOrd="0" presId="urn:microsoft.com/office/officeart/2005/8/layout/process5"/>
    <dgm:cxn modelId="{0BD601C2-C849-4C73-8099-F919C4840EAD}" type="presOf" srcId="{3C11009B-81BE-4A68-9193-C03C2262ED1C}" destId="{4069E098-B21F-403A-8395-4D15CC642A21}" srcOrd="0" destOrd="0" presId="urn:microsoft.com/office/officeart/2005/8/layout/process5"/>
    <dgm:cxn modelId="{F11286F5-35B7-4D17-B923-F1FD1572B15C}" type="presOf" srcId="{EB6DCF9C-05FC-4E73-AB6D-FA157A515837}" destId="{B2D8A0AD-1737-49DC-B8D9-00C311DBB86D}" srcOrd="0" destOrd="0" presId="urn:microsoft.com/office/officeart/2005/8/layout/process5"/>
    <dgm:cxn modelId="{E5B13841-8C54-4607-87F9-7A8670B0689F}" type="presOf" srcId="{5F5A5234-C898-4D11-9469-BB1035857F67}" destId="{46A2D696-1AFC-41E8-8E61-87E2448F3E51}" srcOrd="0" destOrd="0" presId="urn:microsoft.com/office/officeart/2005/8/layout/process5"/>
    <dgm:cxn modelId="{BC3F24B9-FED5-41FD-B774-CBCC0FF36D09}" type="presOf" srcId="{3C11009B-81BE-4A68-9193-C03C2262ED1C}" destId="{D1BD0AB5-2E8F-4F1C-AEB2-2353D1CE8E78}" srcOrd="1" destOrd="0" presId="urn:microsoft.com/office/officeart/2005/8/layout/process5"/>
    <dgm:cxn modelId="{5EC7F306-D40F-44DA-A88C-2E9D7647C484}" type="presOf" srcId="{04821CBD-2061-49FE-9AA2-DDF6A743BD95}" destId="{8AD18717-D6B8-495E-87EF-52E70965BCFB}" srcOrd="0" destOrd="0" presId="urn:microsoft.com/office/officeart/2005/8/layout/process5"/>
    <dgm:cxn modelId="{E3114C28-29EB-46AD-9307-11463A09F2B9}" type="presOf" srcId="{CD391424-2F6A-4995-A5EF-BAAA8F391722}" destId="{70B672D0-347C-4C92-926D-275B18275632}" srcOrd="0" destOrd="0" presId="urn:microsoft.com/office/officeart/2005/8/layout/process5"/>
    <dgm:cxn modelId="{03545029-70F4-4E45-BEE9-BBA6A0405413}" type="presOf" srcId="{6D66AB73-B630-422D-93F9-4241F9F08543}" destId="{E1A6506B-C3AA-43BA-8A33-01DF30EACDCC}" srcOrd="0" destOrd="0" presId="urn:microsoft.com/office/officeart/2005/8/layout/process5"/>
    <dgm:cxn modelId="{8BCE1527-C494-4E29-9948-AFE64C3D512D}" srcId="{C2EA1752-1617-4EAD-A672-7944CE294456}" destId="{9CEFE174-412E-45FF-BBA3-B1568A875AB3}" srcOrd="11" destOrd="0" parTransId="{675EB1BF-C64E-4F90-9572-B9B82489EF52}" sibTransId="{A1EE77D2-938D-435F-A74D-959C63809BA3}"/>
    <dgm:cxn modelId="{8CACE9F4-1512-48F2-A91B-0474A7D622A7}" type="presOf" srcId="{7EB9E739-9451-4A35-9AC9-BF3366478270}" destId="{5BE2D7BD-49C2-40D9-9533-25FC0DE8FE7C}" srcOrd="0" destOrd="0" presId="urn:microsoft.com/office/officeart/2005/8/layout/process5"/>
    <dgm:cxn modelId="{ABAE049B-DFA8-445C-9821-C2B440D65E73}" type="presOf" srcId="{C2EA1752-1617-4EAD-A672-7944CE294456}" destId="{A01B2225-EE14-46CD-8EB2-D03B1834AD7F}" srcOrd="0" destOrd="0" presId="urn:microsoft.com/office/officeart/2005/8/layout/process5"/>
    <dgm:cxn modelId="{A18D7D0D-3BC3-41C1-8883-B36AC5A701E6}" type="presOf" srcId="{C2BCA268-E8FC-4E0C-A160-7F544320DFE2}" destId="{A58C0397-7683-4DB0-8E3C-9F5F69330512}" srcOrd="1" destOrd="0" presId="urn:microsoft.com/office/officeart/2005/8/layout/process5"/>
    <dgm:cxn modelId="{27D68976-DA4A-4667-96D8-FCE9C38FACC6}" srcId="{C2EA1752-1617-4EAD-A672-7944CE294456}" destId="{50A48B59-9CFA-47FB-BBE8-40E61C9F054F}" srcOrd="2" destOrd="0" parTransId="{5A0036CC-DC72-409D-92F4-E269FF13BA8B}" sibTransId="{A54953FA-3921-4AE3-B453-F721EAA7380B}"/>
    <dgm:cxn modelId="{80A23818-5D03-4D41-BCB4-257D04D7CA9B}" type="presParOf" srcId="{A01B2225-EE14-46CD-8EB2-D03B1834AD7F}" destId="{5BE2D7BD-49C2-40D9-9533-25FC0DE8FE7C}" srcOrd="0" destOrd="0" presId="urn:microsoft.com/office/officeart/2005/8/layout/process5"/>
    <dgm:cxn modelId="{DDDC5BE0-C38D-4D0F-9B30-6CA2F5BD3ABF}" type="presParOf" srcId="{A01B2225-EE14-46CD-8EB2-D03B1834AD7F}" destId="{70B672D0-347C-4C92-926D-275B18275632}" srcOrd="1" destOrd="0" presId="urn:microsoft.com/office/officeart/2005/8/layout/process5"/>
    <dgm:cxn modelId="{03CD1926-0999-4E1C-A75C-F551BFF9F0CF}" type="presParOf" srcId="{70B672D0-347C-4C92-926D-275B18275632}" destId="{AC0ED6B0-C47D-4D3A-A279-7CC86C69C704}" srcOrd="0" destOrd="0" presId="urn:microsoft.com/office/officeart/2005/8/layout/process5"/>
    <dgm:cxn modelId="{9DCC9021-5093-4B2F-8785-52DEF802A2C1}" type="presParOf" srcId="{A01B2225-EE14-46CD-8EB2-D03B1834AD7F}" destId="{E40136A3-5980-483C-9016-6D1A27CDC30D}" srcOrd="2" destOrd="0" presId="urn:microsoft.com/office/officeart/2005/8/layout/process5"/>
    <dgm:cxn modelId="{D72CEB1E-FE68-46E8-B2F0-95800F75226C}" type="presParOf" srcId="{A01B2225-EE14-46CD-8EB2-D03B1834AD7F}" destId="{6EBF6A4D-9DFB-4C54-B513-9836730652AA}" srcOrd="3" destOrd="0" presId="urn:microsoft.com/office/officeart/2005/8/layout/process5"/>
    <dgm:cxn modelId="{F69A9072-3831-4C26-9F34-24EDF2F4DEAC}" type="presParOf" srcId="{6EBF6A4D-9DFB-4C54-B513-9836730652AA}" destId="{A58C0397-7683-4DB0-8E3C-9F5F69330512}" srcOrd="0" destOrd="0" presId="urn:microsoft.com/office/officeart/2005/8/layout/process5"/>
    <dgm:cxn modelId="{A7E118F1-A091-42A5-AA0C-7FF60C601323}" type="presParOf" srcId="{A01B2225-EE14-46CD-8EB2-D03B1834AD7F}" destId="{02C482C2-8491-433D-9224-DD7C38D71443}" srcOrd="4" destOrd="0" presId="urn:microsoft.com/office/officeart/2005/8/layout/process5"/>
    <dgm:cxn modelId="{53343192-5FDC-49B0-BDB5-BC30580A96AE}" type="presParOf" srcId="{A01B2225-EE14-46CD-8EB2-D03B1834AD7F}" destId="{60BA341F-7775-42DB-9A4D-0ABB9C3C5629}" srcOrd="5" destOrd="0" presId="urn:microsoft.com/office/officeart/2005/8/layout/process5"/>
    <dgm:cxn modelId="{2FDCC58A-BD5C-48CF-94D0-C874B9BF6A1F}" type="presParOf" srcId="{60BA341F-7775-42DB-9A4D-0ABB9C3C5629}" destId="{170F22F4-3A7E-41B7-AA31-20CFA6D8F212}" srcOrd="0" destOrd="0" presId="urn:microsoft.com/office/officeart/2005/8/layout/process5"/>
    <dgm:cxn modelId="{CB3F0205-ADB7-427A-93A1-ADA2D27AD449}" type="presParOf" srcId="{A01B2225-EE14-46CD-8EB2-D03B1834AD7F}" destId="{EE9790A7-33AD-496E-AAA9-B1A63C92B3BC}" srcOrd="6" destOrd="0" presId="urn:microsoft.com/office/officeart/2005/8/layout/process5"/>
    <dgm:cxn modelId="{EEC55668-D3CF-4685-80F5-CAD77ED905A5}" type="presParOf" srcId="{A01B2225-EE14-46CD-8EB2-D03B1834AD7F}" destId="{8AD18717-D6B8-495E-87EF-52E70965BCFB}" srcOrd="7" destOrd="0" presId="urn:microsoft.com/office/officeart/2005/8/layout/process5"/>
    <dgm:cxn modelId="{A129D7A1-56B1-4BCF-A8DC-BD65906F6AA5}" type="presParOf" srcId="{8AD18717-D6B8-495E-87EF-52E70965BCFB}" destId="{F6DCC07A-A69C-4DFB-9EE4-0343F866C710}" srcOrd="0" destOrd="0" presId="urn:microsoft.com/office/officeart/2005/8/layout/process5"/>
    <dgm:cxn modelId="{485808E7-0CBC-4F49-A9A4-51213970A905}" type="presParOf" srcId="{A01B2225-EE14-46CD-8EB2-D03B1834AD7F}" destId="{95CD334B-F07F-4D6F-809C-06D61BB64A33}" srcOrd="8" destOrd="0" presId="urn:microsoft.com/office/officeart/2005/8/layout/process5"/>
    <dgm:cxn modelId="{9F6CA9AD-9E66-47B6-BE49-9E91EC690C00}" type="presParOf" srcId="{A01B2225-EE14-46CD-8EB2-D03B1834AD7F}" destId="{B2D8A0AD-1737-49DC-B8D9-00C311DBB86D}" srcOrd="9" destOrd="0" presId="urn:microsoft.com/office/officeart/2005/8/layout/process5"/>
    <dgm:cxn modelId="{E7F5D995-0ED2-4959-A2DE-0974A80B8251}" type="presParOf" srcId="{B2D8A0AD-1737-49DC-B8D9-00C311DBB86D}" destId="{EBCA7AB1-75F5-4AE9-A9D2-C59DC58B28DF}" srcOrd="0" destOrd="0" presId="urn:microsoft.com/office/officeart/2005/8/layout/process5"/>
    <dgm:cxn modelId="{8FDCDA3A-B232-4019-A996-EEDE775E04B3}" type="presParOf" srcId="{A01B2225-EE14-46CD-8EB2-D03B1834AD7F}" destId="{E17B8EDD-5657-4066-93F3-CC005360D543}" srcOrd="10" destOrd="0" presId="urn:microsoft.com/office/officeart/2005/8/layout/process5"/>
    <dgm:cxn modelId="{68845798-DB25-4338-92B0-AA30C4800F32}" type="presParOf" srcId="{A01B2225-EE14-46CD-8EB2-D03B1834AD7F}" destId="{14C69F2B-ED9B-4C91-AEDF-70FA01B55B4A}" srcOrd="11" destOrd="0" presId="urn:microsoft.com/office/officeart/2005/8/layout/process5"/>
    <dgm:cxn modelId="{93C47D2A-2F8B-4FE4-8DB9-67A00D2E3567}" type="presParOf" srcId="{14C69F2B-ED9B-4C91-AEDF-70FA01B55B4A}" destId="{17C51C29-4AB8-45D1-B7E4-5C534EBB1332}" srcOrd="0" destOrd="0" presId="urn:microsoft.com/office/officeart/2005/8/layout/process5"/>
    <dgm:cxn modelId="{57698E3D-5B15-4270-B40D-87B5C202CFFE}" type="presParOf" srcId="{A01B2225-EE14-46CD-8EB2-D03B1834AD7F}" destId="{83305BB7-DBCD-4BAA-9B4C-A10C0339EA2B}" srcOrd="12" destOrd="0" presId="urn:microsoft.com/office/officeart/2005/8/layout/process5"/>
    <dgm:cxn modelId="{89BFB854-FCA8-42D6-903C-996756CA74F2}" type="presParOf" srcId="{A01B2225-EE14-46CD-8EB2-D03B1834AD7F}" destId="{3B53D025-AB60-4B6D-AD46-EDDDB4A0A8E2}" srcOrd="13" destOrd="0" presId="urn:microsoft.com/office/officeart/2005/8/layout/process5"/>
    <dgm:cxn modelId="{F856C1EE-35A9-4FD6-8FE6-ABED2A072FD0}" type="presParOf" srcId="{3B53D025-AB60-4B6D-AD46-EDDDB4A0A8E2}" destId="{0AD25A7B-1821-4340-A75E-C48B03FA0465}" srcOrd="0" destOrd="0" presId="urn:microsoft.com/office/officeart/2005/8/layout/process5"/>
    <dgm:cxn modelId="{76944F66-2B42-488C-8D49-F5D8979ECB30}" type="presParOf" srcId="{A01B2225-EE14-46CD-8EB2-D03B1834AD7F}" destId="{8D805FF5-77F0-46D8-AB2F-D324EFE3883F}" srcOrd="14" destOrd="0" presId="urn:microsoft.com/office/officeart/2005/8/layout/process5"/>
    <dgm:cxn modelId="{8FEEFDDC-EE7C-471A-82EE-D76EC9349426}" type="presParOf" srcId="{A01B2225-EE14-46CD-8EB2-D03B1834AD7F}" destId="{4069E098-B21F-403A-8395-4D15CC642A21}" srcOrd="15" destOrd="0" presId="urn:microsoft.com/office/officeart/2005/8/layout/process5"/>
    <dgm:cxn modelId="{1A5927A0-2339-436D-91BC-D26F8BE2BFA0}" type="presParOf" srcId="{4069E098-B21F-403A-8395-4D15CC642A21}" destId="{D1BD0AB5-2E8F-4F1C-AEB2-2353D1CE8E78}" srcOrd="0" destOrd="0" presId="urn:microsoft.com/office/officeart/2005/8/layout/process5"/>
    <dgm:cxn modelId="{2BF4D322-3092-4872-A0C1-7C045E8965E0}" type="presParOf" srcId="{A01B2225-EE14-46CD-8EB2-D03B1834AD7F}" destId="{10A00659-D506-400F-97BD-1DF176188602}" srcOrd="16" destOrd="0" presId="urn:microsoft.com/office/officeart/2005/8/layout/process5"/>
    <dgm:cxn modelId="{8A4812F0-5D4B-418D-991B-A0D6E1909C40}" type="presParOf" srcId="{A01B2225-EE14-46CD-8EB2-D03B1834AD7F}" destId="{9866C5B4-0A9A-4838-99A6-17C4033CED5B}" srcOrd="17" destOrd="0" presId="urn:microsoft.com/office/officeart/2005/8/layout/process5"/>
    <dgm:cxn modelId="{2012EB76-C75F-40A4-AD93-F94D1ED5283D}" type="presParOf" srcId="{9866C5B4-0A9A-4838-99A6-17C4033CED5B}" destId="{6E8C7D9B-8EB7-49E1-8F71-8A20CB11E136}" srcOrd="0" destOrd="0" presId="urn:microsoft.com/office/officeart/2005/8/layout/process5"/>
    <dgm:cxn modelId="{2E0C966A-4174-4704-82A7-993E5B249CC2}" type="presParOf" srcId="{A01B2225-EE14-46CD-8EB2-D03B1834AD7F}" destId="{B7A568C1-0D84-47BD-995B-0F37E16D26D6}" srcOrd="18" destOrd="0" presId="urn:microsoft.com/office/officeart/2005/8/layout/process5"/>
    <dgm:cxn modelId="{351CB5DC-3032-415F-BCA1-0FAD39064930}" type="presParOf" srcId="{A01B2225-EE14-46CD-8EB2-D03B1834AD7F}" destId="{E1A6506B-C3AA-43BA-8A33-01DF30EACDCC}" srcOrd="19" destOrd="0" presId="urn:microsoft.com/office/officeart/2005/8/layout/process5"/>
    <dgm:cxn modelId="{0A973080-A176-4FA5-8595-57D2D6428376}" type="presParOf" srcId="{E1A6506B-C3AA-43BA-8A33-01DF30EACDCC}" destId="{58ABD9C2-C268-44AE-BFB5-05AA87F2032D}" srcOrd="0" destOrd="0" presId="urn:microsoft.com/office/officeart/2005/8/layout/process5"/>
    <dgm:cxn modelId="{89030710-7C75-4B64-A43F-BFC16394868A}" type="presParOf" srcId="{A01B2225-EE14-46CD-8EB2-D03B1834AD7F}" destId="{2C0709ED-1E35-4851-B0EB-A4B01BE0802E}" srcOrd="20" destOrd="0" presId="urn:microsoft.com/office/officeart/2005/8/layout/process5"/>
    <dgm:cxn modelId="{AB7CFD4A-B443-4E59-8FA6-5242B7A3BED0}" type="presParOf" srcId="{A01B2225-EE14-46CD-8EB2-D03B1834AD7F}" destId="{46A2D696-1AFC-41E8-8E61-87E2448F3E51}" srcOrd="21" destOrd="0" presId="urn:microsoft.com/office/officeart/2005/8/layout/process5"/>
    <dgm:cxn modelId="{C005FF6E-5E9C-478A-94B9-8CA9D6C68E45}" type="presParOf" srcId="{46A2D696-1AFC-41E8-8E61-87E2448F3E51}" destId="{13E104AE-C5EF-47D4-89BB-32027B9BC0C2}" srcOrd="0" destOrd="0" presId="urn:microsoft.com/office/officeart/2005/8/layout/process5"/>
    <dgm:cxn modelId="{CFE2CB66-0C9C-4FC8-A2D0-AFBED02E635B}" type="presParOf" srcId="{A01B2225-EE14-46CD-8EB2-D03B1834AD7F}" destId="{A06FB43A-D89E-4CD9-87FC-5AA0D7ACE745}" srcOrd="2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7CF087-22DC-4FD9-BF0F-223F9F8F4DB3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EC0B02D8-6F83-4B51-8F81-F26AB7BF5903}">
      <dgm:prSet phldrT="[文字]"/>
      <dgm:spPr/>
      <dgm:t>
        <a:bodyPr/>
        <a:lstStyle/>
        <a:p>
          <a:r>
            <a:rPr lang="zh-TW" altLang="en-US" dirty="0" smtClean="0"/>
            <a:t>七、</a:t>
          </a:r>
          <a:r>
            <a:rPr lang="en-US" altLang="zh-TW" dirty="0" smtClean="0"/>
            <a:t>SWOT</a:t>
          </a:r>
          <a:r>
            <a:rPr lang="zh-TW" altLang="en-US" dirty="0" smtClean="0"/>
            <a:t>分析</a:t>
          </a:r>
          <a:endParaRPr lang="zh-TW" altLang="en-US" dirty="0"/>
        </a:p>
      </dgm:t>
    </dgm:pt>
    <dgm:pt modelId="{8B8CBBDF-7023-4EFD-9B7F-E88675D8A771}" type="parTrans" cxnId="{96B68D3B-1DBB-4004-A5DD-F8BC72DC7BD6}">
      <dgm:prSet/>
      <dgm:spPr/>
      <dgm:t>
        <a:bodyPr/>
        <a:lstStyle/>
        <a:p>
          <a:endParaRPr lang="zh-TW" altLang="en-US"/>
        </a:p>
      </dgm:t>
    </dgm:pt>
    <dgm:pt modelId="{63F563BD-CFED-49D6-BBBE-339A6CB917AF}" type="sibTrans" cxnId="{96B68D3B-1DBB-4004-A5DD-F8BC72DC7BD6}">
      <dgm:prSet/>
      <dgm:spPr/>
      <dgm:t>
        <a:bodyPr/>
        <a:lstStyle/>
        <a:p>
          <a:endParaRPr lang="zh-TW" altLang="en-US"/>
        </a:p>
      </dgm:t>
    </dgm:pt>
    <dgm:pt modelId="{316857D0-15F9-4A86-AB4C-79115AE23920}">
      <dgm:prSet/>
      <dgm:spPr/>
      <dgm:t>
        <a:bodyPr/>
        <a:lstStyle/>
        <a:p>
          <a:r>
            <a:rPr lang="zh-TW" altLang="en-US" dirty="0" smtClean="0"/>
            <a:t>九、商業模式分析</a:t>
          </a:r>
          <a:endParaRPr lang="en-US" altLang="zh-TW" dirty="0"/>
        </a:p>
      </dgm:t>
    </dgm:pt>
    <dgm:pt modelId="{D59E48A5-02C3-4729-9989-8E0385349684}" type="parTrans" cxnId="{0DE8F20C-BFB7-4007-B6FA-123769FC1202}">
      <dgm:prSet/>
      <dgm:spPr/>
      <dgm:t>
        <a:bodyPr/>
        <a:lstStyle/>
        <a:p>
          <a:endParaRPr lang="zh-TW" altLang="en-US"/>
        </a:p>
      </dgm:t>
    </dgm:pt>
    <dgm:pt modelId="{27316E84-231C-4AF7-A3C7-F6F6961964AB}" type="sibTrans" cxnId="{0DE8F20C-BFB7-4007-B6FA-123769FC1202}">
      <dgm:prSet/>
      <dgm:spPr/>
      <dgm:t>
        <a:bodyPr/>
        <a:lstStyle/>
        <a:p>
          <a:endParaRPr lang="zh-TW" altLang="en-US"/>
        </a:p>
      </dgm:t>
    </dgm:pt>
    <dgm:pt modelId="{3CB03E89-CF0F-4958-8F04-5BA6616B0EFB}">
      <dgm:prSet/>
      <dgm:spPr/>
      <dgm:t>
        <a:bodyPr/>
        <a:lstStyle/>
        <a:p>
          <a:r>
            <a:rPr lang="zh-TW" altLang="en-US" dirty="0" smtClean="0"/>
            <a:t>十一、銷售預估</a:t>
          </a:r>
          <a:r>
            <a:rPr lang="en-US" altLang="zh-TW" dirty="0" smtClean="0"/>
            <a:t>&amp;</a:t>
          </a:r>
          <a:r>
            <a:rPr lang="zh-TW" altLang="en-US" dirty="0" smtClean="0"/>
            <a:t>財務規劃</a:t>
          </a:r>
          <a:endParaRPr lang="en-US" altLang="zh-TW" dirty="0"/>
        </a:p>
      </dgm:t>
    </dgm:pt>
    <dgm:pt modelId="{0A479F25-5D37-4E48-9E2E-D26E8F36E10C}" type="parTrans" cxnId="{21466C09-5B51-43FE-A9CA-E750943F6F78}">
      <dgm:prSet/>
      <dgm:spPr/>
      <dgm:t>
        <a:bodyPr/>
        <a:lstStyle/>
        <a:p>
          <a:endParaRPr lang="zh-TW" altLang="en-US"/>
        </a:p>
      </dgm:t>
    </dgm:pt>
    <dgm:pt modelId="{0E0DDF75-991B-4BB2-AB9D-01DAA8315C84}" type="sibTrans" cxnId="{21466C09-5B51-43FE-A9CA-E750943F6F78}">
      <dgm:prSet/>
      <dgm:spPr/>
      <dgm:t>
        <a:bodyPr/>
        <a:lstStyle/>
        <a:p>
          <a:endParaRPr lang="zh-TW" altLang="en-US"/>
        </a:p>
      </dgm:t>
    </dgm:pt>
    <dgm:pt modelId="{B52D5F0C-239B-4B9D-BD27-2C799DC63C7A}">
      <dgm:prSet/>
      <dgm:spPr/>
      <dgm:t>
        <a:bodyPr/>
        <a:lstStyle/>
        <a:p>
          <a:r>
            <a:rPr lang="zh-TW" altLang="en-US" dirty="0" smtClean="0"/>
            <a:t>十二、結論</a:t>
          </a:r>
          <a:endParaRPr lang="zh-TW" altLang="en-US" dirty="0"/>
        </a:p>
      </dgm:t>
    </dgm:pt>
    <dgm:pt modelId="{0F65E36D-441E-49A0-8445-D57D683B8439}" type="parTrans" cxnId="{A0D3B4AE-8EAD-4CF2-A778-F2144A46C4A8}">
      <dgm:prSet/>
      <dgm:spPr/>
      <dgm:t>
        <a:bodyPr/>
        <a:lstStyle/>
        <a:p>
          <a:endParaRPr lang="zh-TW" altLang="en-US"/>
        </a:p>
      </dgm:t>
    </dgm:pt>
    <dgm:pt modelId="{4B88E0F8-B857-401C-8607-110B00EB27D2}" type="sibTrans" cxnId="{A0D3B4AE-8EAD-4CF2-A778-F2144A46C4A8}">
      <dgm:prSet/>
      <dgm:spPr/>
      <dgm:t>
        <a:bodyPr/>
        <a:lstStyle/>
        <a:p>
          <a:endParaRPr lang="zh-TW" altLang="en-US"/>
        </a:p>
      </dgm:t>
    </dgm:pt>
    <dgm:pt modelId="{E0D4B7B5-46E6-324E-BBCE-4DB8B0F3CAFE}">
      <dgm:prSet phldrT="[文字]"/>
      <dgm:spPr/>
      <dgm:t>
        <a:bodyPr/>
        <a:lstStyle/>
        <a:p>
          <a:r>
            <a:rPr lang="zh-TW" altLang="en-US" dirty="0" smtClean="0"/>
            <a:t>八、</a:t>
          </a:r>
          <a:r>
            <a:rPr lang="en-US" altLang="zh-TW" dirty="0" smtClean="0"/>
            <a:t>STP</a:t>
          </a:r>
          <a:r>
            <a:rPr lang="zh-TW" altLang="en-US" dirty="0" smtClean="0"/>
            <a:t>分析</a:t>
          </a:r>
          <a:endParaRPr lang="zh-TW" altLang="en-US" dirty="0"/>
        </a:p>
      </dgm:t>
    </dgm:pt>
    <dgm:pt modelId="{F2C290BA-061C-DD4E-ABA3-217A831785B0}" type="parTrans" cxnId="{2F260049-094D-3149-AA5D-18F57E50697A}">
      <dgm:prSet/>
      <dgm:spPr/>
    </dgm:pt>
    <dgm:pt modelId="{8DDBA428-E73D-D14E-A9C5-73F9063241BC}" type="sibTrans" cxnId="{2F260049-094D-3149-AA5D-18F57E50697A}">
      <dgm:prSet/>
      <dgm:spPr/>
    </dgm:pt>
    <dgm:pt modelId="{F8AD72B3-9900-0C44-ABF9-744C67C6A99A}">
      <dgm:prSet/>
      <dgm:spPr/>
      <dgm:t>
        <a:bodyPr/>
        <a:lstStyle/>
        <a:p>
          <a:r>
            <a:rPr lang="zh-TW" altLang="en-US" dirty="0" smtClean="0"/>
            <a:t>十、行銷</a:t>
          </a:r>
          <a:r>
            <a:rPr lang="en-US" altLang="zh-TW" dirty="0" smtClean="0"/>
            <a:t>7P</a:t>
          </a:r>
          <a:r>
            <a:rPr lang="zh-TW" altLang="en-US" dirty="0" smtClean="0"/>
            <a:t>策略</a:t>
          </a:r>
          <a:endParaRPr lang="en-US" altLang="zh-TW" dirty="0"/>
        </a:p>
      </dgm:t>
    </dgm:pt>
    <dgm:pt modelId="{C0FAF832-ED92-5C4E-B7A3-E0F9078CA449}" type="parTrans" cxnId="{709B5E7A-422E-8B49-98BD-98BB46A87C8B}">
      <dgm:prSet/>
      <dgm:spPr/>
    </dgm:pt>
    <dgm:pt modelId="{BE9AD331-CD37-E34C-9A0D-F6CBCB0281CA}" type="sibTrans" cxnId="{709B5E7A-422E-8B49-98BD-98BB46A87C8B}">
      <dgm:prSet/>
      <dgm:spPr/>
    </dgm:pt>
    <dgm:pt modelId="{91A8810C-2175-41AA-AA46-16F5FB24CDDC}" type="pres">
      <dgm:prSet presAssocID="{FC7CF087-22DC-4FD9-BF0F-223F9F8F4DB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1FF04AC-AFEC-453E-967D-8DB4C8CC7A40}" type="pres">
      <dgm:prSet presAssocID="{EC0B02D8-6F83-4B51-8F81-F26AB7BF5903}" presName="parentLin" presStyleCnt="0"/>
      <dgm:spPr/>
    </dgm:pt>
    <dgm:pt modelId="{E19434EF-49D4-433E-A9A8-E81A487A8CE1}" type="pres">
      <dgm:prSet presAssocID="{EC0B02D8-6F83-4B51-8F81-F26AB7BF5903}" presName="parentLeftMargin" presStyleLbl="node1" presStyleIdx="0" presStyleCnt="6"/>
      <dgm:spPr/>
      <dgm:t>
        <a:bodyPr/>
        <a:lstStyle/>
        <a:p>
          <a:endParaRPr lang="zh-TW" altLang="en-US"/>
        </a:p>
      </dgm:t>
    </dgm:pt>
    <dgm:pt modelId="{2C0B3574-6563-4FEC-B512-51F8DAD2FB2C}" type="pres">
      <dgm:prSet presAssocID="{EC0B02D8-6F83-4B51-8F81-F26AB7BF5903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B6FB137-CF0D-49ED-8832-CA7AAE152D04}" type="pres">
      <dgm:prSet presAssocID="{EC0B02D8-6F83-4B51-8F81-F26AB7BF5903}" presName="negativeSpace" presStyleCnt="0"/>
      <dgm:spPr/>
    </dgm:pt>
    <dgm:pt modelId="{D0AC2CE8-F5EF-4288-BBF8-BDFEE2CE122A}" type="pres">
      <dgm:prSet presAssocID="{EC0B02D8-6F83-4B51-8F81-F26AB7BF5903}" presName="childText" presStyleLbl="conFgAcc1" presStyleIdx="0" presStyleCnt="6">
        <dgm:presLayoutVars>
          <dgm:bulletEnabled val="1"/>
        </dgm:presLayoutVars>
      </dgm:prSet>
      <dgm:spPr/>
    </dgm:pt>
    <dgm:pt modelId="{34E95930-C123-45FC-B26F-1620D7F753F3}" type="pres">
      <dgm:prSet presAssocID="{63F563BD-CFED-49D6-BBBE-339A6CB917AF}" presName="spaceBetweenRectangles" presStyleCnt="0"/>
      <dgm:spPr/>
    </dgm:pt>
    <dgm:pt modelId="{797F3F4D-F3AF-374A-B868-8CC6DE4BDCF1}" type="pres">
      <dgm:prSet presAssocID="{E0D4B7B5-46E6-324E-BBCE-4DB8B0F3CAFE}" presName="parentLin" presStyleCnt="0"/>
      <dgm:spPr/>
    </dgm:pt>
    <dgm:pt modelId="{59B2E05C-A84B-E344-9BDD-51ABA46168DD}" type="pres">
      <dgm:prSet presAssocID="{E0D4B7B5-46E6-324E-BBCE-4DB8B0F3CAFE}" presName="parentLeftMargin" presStyleLbl="node1" presStyleIdx="0" presStyleCnt="6"/>
      <dgm:spPr/>
      <dgm:t>
        <a:bodyPr/>
        <a:lstStyle/>
        <a:p>
          <a:endParaRPr lang="zh-TW" altLang="en-US"/>
        </a:p>
      </dgm:t>
    </dgm:pt>
    <dgm:pt modelId="{B6C90830-9116-2344-82FD-72509A018226}" type="pres">
      <dgm:prSet presAssocID="{E0D4B7B5-46E6-324E-BBCE-4DB8B0F3CAFE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D952224-8195-5642-B0B6-6AD4309BE2C9}" type="pres">
      <dgm:prSet presAssocID="{E0D4B7B5-46E6-324E-BBCE-4DB8B0F3CAFE}" presName="negativeSpace" presStyleCnt="0"/>
      <dgm:spPr/>
    </dgm:pt>
    <dgm:pt modelId="{776183C3-D18E-5044-A154-CD5D7ACAC5CD}" type="pres">
      <dgm:prSet presAssocID="{E0D4B7B5-46E6-324E-BBCE-4DB8B0F3CAFE}" presName="childText" presStyleLbl="conFgAcc1" presStyleIdx="1" presStyleCnt="6">
        <dgm:presLayoutVars>
          <dgm:bulletEnabled val="1"/>
        </dgm:presLayoutVars>
      </dgm:prSet>
      <dgm:spPr/>
    </dgm:pt>
    <dgm:pt modelId="{624D8762-1BBF-0341-B96D-4916F2B75B62}" type="pres">
      <dgm:prSet presAssocID="{8DDBA428-E73D-D14E-A9C5-73F9063241BC}" presName="spaceBetweenRectangles" presStyleCnt="0"/>
      <dgm:spPr/>
    </dgm:pt>
    <dgm:pt modelId="{8D159811-57E3-4407-86A4-69ECF4E6FB16}" type="pres">
      <dgm:prSet presAssocID="{316857D0-15F9-4A86-AB4C-79115AE23920}" presName="parentLin" presStyleCnt="0"/>
      <dgm:spPr/>
    </dgm:pt>
    <dgm:pt modelId="{8FC3C7F8-DB5D-48D0-893F-F5AC846EB2F3}" type="pres">
      <dgm:prSet presAssocID="{316857D0-15F9-4A86-AB4C-79115AE23920}" presName="parentLeftMargin" presStyleLbl="node1" presStyleIdx="1" presStyleCnt="6"/>
      <dgm:spPr/>
      <dgm:t>
        <a:bodyPr/>
        <a:lstStyle/>
        <a:p>
          <a:endParaRPr lang="zh-TW" altLang="en-US"/>
        </a:p>
      </dgm:t>
    </dgm:pt>
    <dgm:pt modelId="{1D5BD5D2-E261-4C54-9912-4A22F651E425}" type="pres">
      <dgm:prSet presAssocID="{316857D0-15F9-4A86-AB4C-79115AE23920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E310BAB-9B1E-438F-8C28-B4B2EB8AD3EC}" type="pres">
      <dgm:prSet presAssocID="{316857D0-15F9-4A86-AB4C-79115AE23920}" presName="negativeSpace" presStyleCnt="0"/>
      <dgm:spPr/>
    </dgm:pt>
    <dgm:pt modelId="{6297454A-7218-4F2B-AB18-0ED4074DB8A0}" type="pres">
      <dgm:prSet presAssocID="{316857D0-15F9-4A86-AB4C-79115AE23920}" presName="childText" presStyleLbl="conFgAcc1" presStyleIdx="2" presStyleCnt="6">
        <dgm:presLayoutVars>
          <dgm:bulletEnabled val="1"/>
        </dgm:presLayoutVars>
      </dgm:prSet>
      <dgm:spPr/>
    </dgm:pt>
    <dgm:pt modelId="{8A2C56E6-A1F4-4972-B111-1711BE8F26F5}" type="pres">
      <dgm:prSet presAssocID="{27316E84-231C-4AF7-A3C7-F6F6961964AB}" presName="spaceBetweenRectangles" presStyleCnt="0"/>
      <dgm:spPr/>
    </dgm:pt>
    <dgm:pt modelId="{9A6343EB-8EE2-9D4D-A016-B8A07979932C}" type="pres">
      <dgm:prSet presAssocID="{F8AD72B3-9900-0C44-ABF9-744C67C6A99A}" presName="parentLin" presStyleCnt="0"/>
      <dgm:spPr/>
    </dgm:pt>
    <dgm:pt modelId="{C53395C7-474A-2840-9950-336EADF23F30}" type="pres">
      <dgm:prSet presAssocID="{F8AD72B3-9900-0C44-ABF9-744C67C6A99A}" presName="parentLeftMargin" presStyleLbl="node1" presStyleIdx="2" presStyleCnt="6"/>
      <dgm:spPr/>
      <dgm:t>
        <a:bodyPr/>
        <a:lstStyle/>
        <a:p>
          <a:endParaRPr lang="zh-TW" altLang="en-US"/>
        </a:p>
      </dgm:t>
    </dgm:pt>
    <dgm:pt modelId="{BD00FA3B-0825-3041-BEF6-FE681776F8C1}" type="pres">
      <dgm:prSet presAssocID="{F8AD72B3-9900-0C44-ABF9-744C67C6A99A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43049DF-ED81-5D4E-947E-4564C4A4FC51}" type="pres">
      <dgm:prSet presAssocID="{F8AD72B3-9900-0C44-ABF9-744C67C6A99A}" presName="negativeSpace" presStyleCnt="0"/>
      <dgm:spPr/>
    </dgm:pt>
    <dgm:pt modelId="{02191A73-3D14-9E49-BE4D-0B73D7B58B58}" type="pres">
      <dgm:prSet presAssocID="{F8AD72B3-9900-0C44-ABF9-744C67C6A99A}" presName="childText" presStyleLbl="conFgAcc1" presStyleIdx="3" presStyleCnt="6">
        <dgm:presLayoutVars>
          <dgm:bulletEnabled val="1"/>
        </dgm:presLayoutVars>
      </dgm:prSet>
      <dgm:spPr/>
    </dgm:pt>
    <dgm:pt modelId="{EB5B54B2-6ABA-D74B-8993-7C36BF7E17BE}" type="pres">
      <dgm:prSet presAssocID="{BE9AD331-CD37-E34C-9A0D-F6CBCB0281CA}" presName="spaceBetweenRectangles" presStyleCnt="0"/>
      <dgm:spPr/>
    </dgm:pt>
    <dgm:pt modelId="{90DCBAF3-C92B-4DFF-933D-5788ECEF3195}" type="pres">
      <dgm:prSet presAssocID="{3CB03E89-CF0F-4958-8F04-5BA6616B0EFB}" presName="parentLin" presStyleCnt="0"/>
      <dgm:spPr/>
    </dgm:pt>
    <dgm:pt modelId="{7B9C6B2A-CB9B-415B-8991-E43252CF73BA}" type="pres">
      <dgm:prSet presAssocID="{3CB03E89-CF0F-4958-8F04-5BA6616B0EFB}" presName="parentLeftMargin" presStyleLbl="node1" presStyleIdx="3" presStyleCnt="6"/>
      <dgm:spPr/>
      <dgm:t>
        <a:bodyPr/>
        <a:lstStyle/>
        <a:p>
          <a:endParaRPr lang="zh-TW" altLang="en-US"/>
        </a:p>
      </dgm:t>
    </dgm:pt>
    <dgm:pt modelId="{148A9BD5-6471-4F51-A716-B32F98CBCF86}" type="pres">
      <dgm:prSet presAssocID="{3CB03E89-CF0F-4958-8F04-5BA6616B0EFB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BC827E-5AF1-4C36-8029-41DBF72F5BE1}" type="pres">
      <dgm:prSet presAssocID="{3CB03E89-CF0F-4958-8F04-5BA6616B0EFB}" presName="negativeSpace" presStyleCnt="0"/>
      <dgm:spPr/>
    </dgm:pt>
    <dgm:pt modelId="{09C9822A-5F49-4F6C-8B83-46DAEE2A49AD}" type="pres">
      <dgm:prSet presAssocID="{3CB03E89-CF0F-4958-8F04-5BA6616B0EFB}" presName="childText" presStyleLbl="conFgAcc1" presStyleIdx="4" presStyleCnt="6">
        <dgm:presLayoutVars>
          <dgm:bulletEnabled val="1"/>
        </dgm:presLayoutVars>
      </dgm:prSet>
      <dgm:spPr/>
    </dgm:pt>
    <dgm:pt modelId="{88FAB69A-8F08-4E7F-B9B3-8200224BDCDB}" type="pres">
      <dgm:prSet presAssocID="{0E0DDF75-991B-4BB2-AB9D-01DAA8315C84}" presName="spaceBetweenRectangles" presStyleCnt="0"/>
      <dgm:spPr/>
    </dgm:pt>
    <dgm:pt modelId="{592D539A-0312-41E8-9BC3-EF3D6197EC67}" type="pres">
      <dgm:prSet presAssocID="{B52D5F0C-239B-4B9D-BD27-2C799DC63C7A}" presName="parentLin" presStyleCnt="0"/>
      <dgm:spPr/>
    </dgm:pt>
    <dgm:pt modelId="{0A39D5E6-BD53-4E31-B4EF-97639FDAC729}" type="pres">
      <dgm:prSet presAssocID="{B52D5F0C-239B-4B9D-BD27-2C799DC63C7A}" presName="parentLeftMargin" presStyleLbl="node1" presStyleIdx="4" presStyleCnt="6"/>
      <dgm:spPr/>
      <dgm:t>
        <a:bodyPr/>
        <a:lstStyle/>
        <a:p>
          <a:endParaRPr lang="zh-TW" altLang="en-US"/>
        </a:p>
      </dgm:t>
    </dgm:pt>
    <dgm:pt modelId="{388D7CA8-1146-4CE4-99CE-BE42C67A7158}" type="pres">
      <dgm:prSet presAssocID="{B52D5F0C-239B-4B9D-BD27-2C799DC63C7A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0133FC-A4D0-43B3-A716-BBBB7455A89E}" type="pres">
      <dgm:prSet presAssocID="{B52D5F0C-239B-4B9D-BD27-2C799DC63C7A}" presName="negativeSpace" presStyleCnt="0"/>
      <dgm:spPr/>
    </dgm:pt>
    <dgm:pt modelId="{64F7CA6D-EE67-49D1-863B-CA29A97A05BE}" type="pres">
      <dgm:prSet presAssocID="{B52D5F0C-239B-4B9D-BD27-2C799DC63C7A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BDB57050-2739-421F-9CA9-4743F639ABD1}" type="presOf" srcId="{EC0B02D8-6F83-4B51-8F81-F26AB7BF5903}" destId="{E19434EF-49D4-433E-A9A8-E81A487A8CE1}" srcOrd="0" destOrd="0" presId="urn:microsoft.com/office/officeart/2005/8/layout/list1"/>
    <dgm:cxn modelId="{2F260049-094D-3149-AA5D-18F57E50697A}" srcId="{FC7CF087-22DC-4FD9-BF0F-223F9F8F4DB3}" destId="{E0D4B7B5-46E6-324E-BBCE-4DB8B0F3CAFE}" srcOrd="1" destOrd="0" parTransId="{F2C290BA-061C-DD4E-ABA3-217A831785B0}" sibTransId="{8DDBA428-E73D-D14E-A9C5-73F9063241BC}"/>
    <dgm:cxn modelId="{A0D3B4AE-8EAD-4CF2-A778-F2144A46C4A8}" srcId="{FC7CF087-22DC-4FD9-BF0F-223F9F8F4DB3}" destId="{B52D5F0C-239B-4B9D-BD27-2C799DC63C7A}" srcOrd="5" destOrd="0" parTransId="{0F65E36D-441E-49A0-8445-D57D683B8439}" sibTransId="{4B88E0F8-B857-401C-8607-110B00EB27D2}"/>
    <dgm:cxn modelId="{03467CBB-EA86-45D0-A403-32717D7EE727}" type="presOf" srcId="{316857D0-15F9-4A86-AB4C-79115AE23920}" destId="{8FC3C7F8-DB5D-48D0-893F-F5AC846EB2F3}" srcOrd="0" destOrd="0" presId="urn:microsoft.com/office/officeart/2005/8/layout/list1"/>
    <dgm:cxn modelId="{E1DE68D3-5467-C84D-9D36-8724AA2EBFE4}" type="presOf" srcId="{F8AD72B3-9900-0C44-ABF9-744C67C6A99A}" destId="{BD00FA3B-0825-3041-BEF6-FE681776F8C1}" srcOrd="1" destOrd="0" presId="urn:microsoft.com/office/officeart/2005/8/layout/list1"/>
    <dgm:cxn modelId="{0DE8F20C-BFB7-4007-B6FA-123769FC1202}" srcId="{FC7CF087-22DC-4FD9-BF0F-223F9F8F4DB3}" destId="{316857D0-15F9-4A86-AB4C-79115AE23920}" srcOrd="2" destOrd="0" parTransId="{D59E48A5-02C3-4729-9989-8E0385349684}" sibTransId="{27316E84-231C-4AF7-A3C7-F6F6961964AB}"/>
    <dgm:cxn modelId="{7F46CD63-70B9-44DC-98F2-9E1A1E0F33A6}" type="presOf" srcId="{B52D5F0C-239B-4B9D-BD27-2C799DC63C7A}" destId="{388D7CA8-1146-4CE4-99CE-BE42C67A7158}" srcOrd="1" destOrd="0" presId="urn:microsoft.com/office/officeart/2005/8/layout/list1"/>
    <dgm:cxn modelId="{7EE969CF-6F40-40EB-9750-F111830560D6}" type="presOf" srcId="{B52D5F0C-239B-4B9D-BD27-2C799DC63C7A}" destId="{0A39D5E6-BD53-4E31-B4EF-97639FDAC729}" srcOrd="0" destOrd="0" presId="urn:microsoft.com/office/officeart/2005/8/layout/list1"/>
    <dgm:cxn modelId="{42620E88-8A1B-1B4A-9E1C-3184EA06111F}" type="presOf" srcId="{E0D4B7B5-46E6-324E-BBCE-4DB8B0F3CAFE}" destId="{59B2E05C-A84B-E344-9BDD-51ABA46168DD}" srcOrd="0" destOrd="0" presId="urn:microsoft.com/office/officeart/2005/8/layout/list1"/>
    <dgm:cxn modelId="{96B68D3B-1DBB-4004-A5DD-F8BC72DC7BD6}" srcId="{FC7CF087-22DC-4FD9-BF0F-223F9F8F4DB3}" destId="{EC0B02D8-6F83-4B51-8F81-F26AB7BF5903}" srcOrd="0" destOrd="0" parTransId="{8B8CBBDF-7023-4EFD-9B7F-E88675D8A771}" sibTransId="{63F563BD-CFED-49D6-BBBE-339A6CB917AF}"/>
    <dgm:cxn modelId="{21466C09-5B51-43FE-A9CA-E750943F6F78}" srcId="{FC7CF087-22DC-4FD9-BF0F-223F9F8F4DB3}" destId="{3CB03E89-CF0F-4958-8F04-5BA6616B0EFB}" srcOrd="4" destOrd="0" parTransId="{0A479F25-5D37-4E48-9E2E-D26E8F36E10C}" sibTransId="{0E0DDF75-991B-4BB2-AB9D-01DAA8315C84}"/>
    <dgm:cxn modelId="{25D089F9-CD8F-41F0-8983-07FC0F1B53FD}" type="presOf" srcId="{EC0B02D8-6F83-4B51-8F81-F26AB7BF5903}" destId="{2C0B3574-6563-4FEC-B512-51F8DAD2FB2C}" srcOrd="1" destOrd="0" presId="urn:microsoft.com/office/officeart/2005/8/layout/list1"/>
    <dgm:cxn modelId="{F5FC1D52-AE7A-4DB4-9AC2-D720A3722AB5}" type="presOf" srcId="{316857D0-15F9-4A86-AB4C-79115AE23920}" destId="{1D5BD5D2-E261-4C54-9912-4A22F651E425}" srcOrd="1" destOrd="0" presId="urn:microsoft.com/office/officeart/2005/8/layout/list1"/>
    <dgm:cxn modelId="{2A182349-13C5-41C6-A82B-A3B011400D55}" type="presOf" srcId="{FC7CF087-22DC-4FD9-BF0F-223F9F8F4DB3}" destId="{91A8810C-2175-41AA-AA46-16F5FB24CDDC}" srcOrd="0" destOrd="0" presId="urn:microsoft.com/office/officeart/2005/8/layout/list1"/>
    <dgm:cxn modelId="{C91B6B1D-842D-4399-89CE-7F54661D8BAD}" type="presOf" srcId="{3CB03E89-CF0F-4958-8F04-5BA6616B0EFB}" destId="{7B9C6B2A-CB9B-415B-8991-E43252CF73BA}" srcOrd="0" destOrd="0" presId="urn:microsoft.com/office/officeart/2005/8/layout/list1"/>
    <dgm:cxn modelId="{0CBFB1FB-DC53-3141-B0DC-BBCF892C2E40}" type="presOf" srcId="{F8AD72B3-9900-0C44-ABF9-744C67C6A99A}" destId="{C53395C7-474A-2840-9950-336EADF23F30}" srcOrd="0" destOrd="0" presId="urn:microsoft.com/office/officeart/2005/8/layout/list1"/>
    <dgm:cxn modelId="{709B5E7A-422E-8B49-98BD-98BB46A87C8B}" srcId="{FC7CF087-22DC-4FD9-BF0F-223F9F8F4DB3}" destId="{F8AD72B3-9900-0C44-ABF9-744C67C6A99A}" srcOrd="3" destOrd="0" parTransId="{C0FAF832-ED92-5C4E-B7A3-E0F9078CA449}" sibTransId="{BE9AD331-CD37-E34C-9A0D-F6CBCB0281CA}"/>
    <dgm:cxn modelId="{6E35A080-2BEE-4D44-8949-80F3465B6330}" type="presOf" srcId="{3CB03E89-CF0F-4958-8F04-5BA6616B0EFB}" destId="{148A9BD5-6471-4F51-A716-B32F98CBCF86}" srcOrd="1" destOrd="0" presId="urn:microsoft.com/office/officeart/2005/8/layout/list1"/>
    <dgm:cxn modelId="{0C940580-07BB-A149-92D9-EEAD394969FA}" type="presOf" srcId="{E0D4B7B5-46E6-324E-BBCE-4DB8B0F3CAFE}" destId="{B6C90830-9116-2344-82FD-72509A018226}" srcOrd="1" destOrd="0" presId="urn:microsoft.com/office/officeart/2005/8/layout/list1"/>
    <dgm:cxn modelId="{1B3334AC-AB26-482D-B78C-08679670D567}" type="presParOf" srcId="{91A8810C-2175-41AA-AA46-16F5FB24CDDC}" destId="{01FF04AC-AFEC-453E-967D-8DB4C8CC7A40}" srcOrd="0" destOrd="0" presId="urn:microsoft.com/office/officeart/2005/8/layout/list1"/>
    <dgm:cxn modelId="{FDDC6A67-BE31-4408-959A-D4BF06CF6D0C}" type="presParOf" srcId="{01FF04AC-AFEC-453E-967D-8DB4C8CC7A40}" destId="{E19434EF-49D4-433E-A9A8-E81A487A8CE1}" srcOrd="0" destOrd="0" presId="urn:microsoft.com/office/officeart/2005/8/layout/list1"/>
    <dgm:cxn modelId="{B85AB851-2443-4C9E-885F-C79229B720D7}" type="presParOf" srcId="{01FF04AC-AFEC-453E-967D-8DB4C8CC7A40}" destId="{2C0B3574-6563-4FEC-B512-51F8DAD2FB2C}" srcOrd="1" destOrd="0" presId="urn:microsoft.com/office/officeart/2005/8/layout/list1"/>
    <dgm:cxn modelId="{1D0A871F-3B2D-4897-B533-0C9B78981BB6}" type="presParOf" srcId="{91A8810C-2175-41AA-AA46-16F5FB24CDDC}" destId="{6B6FB137-CF0D-49ED-8832-CA7AAE152D04}" srcOrd="1" destOrd="0" presId="urn:microsoft.com/office/officeart/2005/8/layout/list1"/>
    <dgm:cxn modelId="{1D4C493C-492D-482C-87A7-1EE3F82C6CA6}" type="presParOf" srcId="{91A8810C-2175-41AA-AA46-16F5FB24CDDC}" destId="{D0AC2CE8-F5EF-4288-BBF8-BDFEE2CE122A}" srcOrd="2" destOrd="0" presId="urn:microsoft.com/office/officeart/2005/8/layout/list1"/>
    <dgm:cxn modelId="{587DF43E-AE74-40AC-BEC3-5E729F15A511}" type="presParOf" srcId="{91A8810C-2175-41AA-AA46-16F5FB24CDDC}" destId="{34E95930-C123-45FC-B26F-1620D7F753F3}" srcOrd="3" destOrd="0" presId="urn:microsoft.com/office/officeart/2005/8/layout/list1"/>
    <dgm:cxn modelId="{32FA62C3-4AF8-3F4B-899F-B1AA5A184676}" type="presParOf" srcId="{91A8810C-2175-41AA-AA46-16F5FB24CDDC}" destId="{797F3F4D-F3AF-374A-B868-8CC6DE4BDCF1}" srcOrd="4" destOrd="0" presId="urn:microsoft.com/office/officeart/2005/8/layout/list1"/>
    <dgm:cxn modelId="{769BE8A6-A092-4340-9585-CFA5894CA6BD}" type="presParOf" srcId="{797F3F4D-F3AF-374A-B868-8CC6DE4BDCF1}" destId="{59B2E05C-A84B-E344-9BDD-51ABA46168DD}" srcOrd="0" destOrd="0" presId="urn:microsoft.com/office/officeart/2005/8/layout/list1"/>
    <dgm:cxn modelId="{D795C74C-8F0D-124E-A191-209EC73F4016}" type="presParOf" srcId="{797F3F4D-F3AF-374A-B868-8CC6DE4BDCF1}" destId="{B6C90830-9116-2344-82FD-72509A018226}" srcOrd="1" destOrd="0" presId="urn:microsoft.com/office/officeart/2005/8/layout/list1"/>
    <dgm:cxn modelId="{66F944D8-DAC2-8647-9918-F8C11B8E5163}" type="presParOf" srcId="{91A8810C-2175-41AA-AA46-16F5FB24CDDC}" destId="{3D952224-8195-5642-B0B6-6AD4309BE2C9}" srcOrd="5" destOrd="0" presId="urn:microsoft.com/office/officeart/2005/8/layout/list1"/>
    <dgm:cxn modelId="{A06C7E17-B5FE-F244-907C-8AF0BB3A3EFF}" type="presParOf" srcId="{91A8810C-2175-41AA-AA46-16F5FB24CDDC}" destId="{776183C3-D18E-5044-A154-CD5D7ACAC5CD}" srcOrd="6" destOrd="0" presId="urn:microsoft.com/office/officeart/2005/8/layout/list1"/>
    <dgm:cxn modelId="{DA119F14-7A19-7E47-9E8F-8EAB6A2B62BD}" type="presParOf" srcId="{91A8810C-2175-41AA-AA46-16F5FB24CDDC}" destId="{624D8762-1BBF-0341-B96D-4916F2B75B62}" srcOrd="7" destOrd="0" presId="urn:microsoft.com/office/officeart/2005/8/layout/list1"/>
    <dgm:cxn modelId="{F8EA4A85-4374-432E-A2FB-53739E2167F5}" type="presParOf" srcId="{91A8810C-2175-41AA-AA46-16F5FB24CDDC}" destId="{8D159811-57E3-4407-86A4-69ECF4E6FB16}" srcOrd="8" destOrd="0" presId="urn:microsoft.com/office/officeart/2005/8/layout/list1"/>
    <dgm:cxn modelId="{691CA33C-6070-4433-BABB-549212FB4B4C}" type="presParOf" srcId="{8D159811-57E3-4407-86A4-69ECF4E6FB16}" destId="{8FC3C7F8-DB5D-48D0-893F-F5AC846EB2F3}" srcOrd="0" destOrd="0" presId="urn:microsoft.com/office/officeart/2005/8/layout/list1"/>
    <dgm:cxn modelId="{E5E26347-8C37-4776-8D74-040EA7F5FC64}" type="presParOf" srcId="{8D159811-57E3-4407-86A4-69ECF4E6FB16}" destId="{1D5BD5D2-E261-4C54-9912-4A22F651E425}" srcOrd="1" destOrd="0" presId="urn:microsoft.com/office/officeart/2005/8/layout/list1"/>
    <dgm:cxn modelId="{7104D15F-DFCC-47D1-9C1B-B4DA2352708D}" type="presParOf" srcId="{91A8810C-2175-41AA-AA46-16F5FB24CDDC}" destId="{4E310BAB-9B1E-438F-8C28-B4B2EB8AD3EC}" srcOrd="9" destOrd="0" presId="urn:microsoft.com/office/officeart/2005/8/layout/list1"/>
    <dgm:cxn modelId="{A2F1A27A-66D9-4A16-9A2D-890101F2BAEC}" type="presParOf" srcId="{91A8810C-2175-41AA-AA46-16F5FB24CDDC}" destId="{6297454A-7218-4F2B-AB18-0ED4074DB8A0}" srcOrd="10" destOrd="0" presId="urn:microsoft.com/office/officeart/2005/8/layout/list1"/>
    <dgm:cxn modelId="{6181C27F-9D67-462B-83CF-0D17D383303F}" type="presParOf" srcId="{91A8810C-2175-41AA-AA46-16F5FB24CDDC}" destId="{8A2C56E6-A1F4-4972-B111-1711BE8F26F5}" srcOrd="11" destOrd="0" presId="urn:microsoft.com/office/officeart/2005/8/layout/list1"/>
    <dgm:cxn modelId="{35342A34-1B46-7643-BA0E-A15DCF89BA3A}" type="presParOf" srcId="{91A8810C-2175-41AA-AA46-16F5FB24CDDC}" destId="{9A6343EB-8EE2-9D4D-A016-B8A07979932C}" srcOrd="12" destOrd="0" presId="urn:microsoft.com/office/officeart/2005/8/layout/list1"/>
    <dgm:cxn modelId="{73FE5922-F920-0741-B28E-95AEB5AF4D67}" type="presParOf" srcId="{9A6343EB-8EE2-9D4D-A016-B8A07979932C}" destId="{C53395C7-474A-2840-9950-336EADF23F30}" srcOrd="0" destOrd="0" presId="urn:microsoft.com/office/officeart/2005/8/layout/list1"/>
    <dgm:cxn modelId="{1FA4E15D-B2C6-344A-BD79-8A58BA7B2F69}" type="presParOf" srcId="{9A6343EB-8EE2-9D4D-A016-B8A07979932C}" destId="{BD00FA3B-0825-3041-BEF6-FE681776F8C1}" srcOrd="1" destOrd="0" presId="urn:microsoft.com/office/officeart/2005/8/layout/list1"/>
    <dgm:cxn modelId="{E5E79844-2AE1-FA40-A92A-E007DBC67815}" type="presParOf" srcId="{91A8810C-2175-41AA-AA46-16F5FB24CDDC}" destId="{243049DF-ED81-5D4E-947E-4564C4A4FC51}" srcOrd="13" destOrd="0" presId="urn:microsoft.com/office/officeart/2005/8/layout/list1"/>
    <dgm:cxn modelId="{46104C4D-2440-6645-8AD4-DF8EC7997D26}" type="presParOf" srcId="{91A8810C-2175-41AA-AA46-16F5FB24CDDC}" destId="{02191A73-3D14-9E49-BE4D-0B73D7B58B58}" srcOrd="14" destOrd="0" presId="urn:microsoft.com/office/officeart/2005/8/layout/list1"/>
    <dgm:cxn modelId="{D45C175D-FEC0-F149-AEA6-60676282C1CD}" type="presParOf" srcId="{91A8810C-2175-41AA-AA46-16F5FB24CDDC}" destId="{EB5B54B2-6ABA-D74B-8993-7C36BF7E17BE}" srcOrd="15" destOrd="0" presId="urn:microsoft.com/office/officeart/2005/8/layout/list1"/>
    <dgm:cxn modelId="{585DD897-278A-4278-BE49-F564E24D3117}" type="presParOf" srcId="{91A8810C-2175-41AA-AA46-16F5FB24CDDC}" destId="{90DCBAF3-C92B-4DFF-933D-5788ECEF3195}" srcOrd="16" destOrd="0" presId="urn:microsoft.com/office/officeart/2005/8/layout/list1"/>
    <dgm:cxn modelId="{2198B7DD-63CB-44F4-A60F-5A32CBBD08D4}" type="presParOf" srcId="{90DCBAF3-C92B-4DFF-933D-5788ECEF3195}" destId="{7B9C6B2A-CB9B-415B-8991-E43252CF73BA}" srcOrd="0" destOrd="0" presId="urn:microsoft.com/office/officeart/2005/8/layout/list1"/>
    <dgm:cxn modelId="{9EF704AB-1B42-47EA-9B14-7400769CD9F8}" type="presParOf" srcId="{90DCBAF3-C92B-4DFF-933D-5788ECEF3195}" destId="{148A9BD5-6471-4F51-A716-B32F98CBCF86}" srcOrd="1" destOrd="0" presId="urn:microsoft.com/office/officeart/2005/8/layout/list1"/>
    <dgm:cxn modelId="{94873AAC-7525-4E52-B414-7454B76CC791}" type="presParOf" srcId="{91A8810C-2175-41AA-AA46-16F5FB24CDDC}" destId="{C1BC827E-5AF1-4C36-8029-41DBF72F5BE1}" srcOrd="17" destOrd="0" presId="urn:microsoft.com/office/officeart/2005/8/layout/list1"/>
    <dgm:cxn modelId="{AA55FE50-8841-4492-8ACC-3A1DB3550207}" type="presParOf" srcId="{91A8810C-2175-41AA-AA46-16F5FB24CDDC}" destId="{09C9822A-5F49-4F6C-8B83-46DAEE2A49AD}" srcOrd="18" destOrd="0" presId="urn:microsoft.com/office/officeart/2005/8/layout/list1"/>
    <dgm:cxn modelId="{1E5F1E06-43CD-48B4-B3C6-C31705993395}" type="presParOf" srcId="{91A8810C-2175-41AA-AA46-16F5FB24CDDC}" destId="{88FAB69A-8F08-4E7F-B9B3-8200224BDCDB}" srcOrd="19" destOrd="0" presId="urn:microsoft.com/office/officeart/2005/8/layout/list1"/>
    <dgm:cxn modelId="{3B72D81B-650B-412F-A65C-75BD3E8F64CA}" type="presParOf" srcId="{91A8810C-2175-41AA-AA46-16F5FB24CDDC}" destId="{592D539A-0312-41E8-9BC3-EF3D6197EC67}" srcOrd="20" destOrd="0" presId="urn:microsoft.com/office/officeart/2005/8/layout/list1"/>
    <dgm:cxn modelId="{DE4266B9-2F19-4C58-AB81-DB62399D91DC}" type="presParOf" srcId="{592D539A-0312-41E8-9BC3-EF3D6197EC67}" destId="{0A39D5E6-BD53-4E31-B4EF-97639FDAC729}" srcOrd="0" destOrd="0" presId="urn:microsoft.com/office/officeart/2005/8/layout/list1"/>
    <dgm:cxn modelId="{916459F8-ACA4-47BC-9B2C-92ED219E138E}" type="presParOf" srcId="{592D539A-0312-41E8-9BC3-EF3D6197EC67}" destId="{388D7CA8-1146-4CE4-99CE-BE42C67A7158}" srcOrd="1" destOrd="0" presId="urn:microsoft.com/office/officeart/2005/8/layout/list1"/>
    <dgm:cxn modelId="{B120179D-1F01-40E0-834F-16232AEC2005}" type="presParOf" srcId="{91A8810C-2175-41AA-AA46-16F5FB24CDDC}" destId="{000133FC-A4D0-43B3-A716-BBBB7455A89E}" srcOrd="21" destOrd="0" presId="urn:microsoft.com/office/officeart/2005/8/layout/list1"/>
    <dgm:cxn modelId="{7ECB6A38-A768-4352-8018-8D67C81D2600}" type="presParOf" srcId="{91A8810C-2175-41AA-AA46-16F5FB24CDDC}" destId="{64F7CA6D-EE67-49D1-863B-CA29A97A05BE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51C383-1DBA-4432-B44B-AAC87C6C7FA2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B559A27D-E4DD-4501-9F96-5B74D0FB6D5C}">
      <dgm:prSet phldrT="[文字]"/>
      <dgm:spPr/>
      <dgm:t>
        <a:bodyPr/>
        <a:lstStyle/>
        <a:p>
          <a:r>
            <a:rPr lang="en-US" altLang="zh-TW" dirty="0" smtClean="0">
              <a:latin typeface="Times New Roman"/>
              <a:cs typeface="Times New Roman"/>
            </a:rPr>
            <a:t>27.8%</a:t>
          </a:r>
          <a:endParaRPr lang="zh-TW" altLang="en-US" dirty="0">
            <a:latin typeface="Times New Roman"/>
            <a:cs typeface="Times New Roman"/>
          </a:endParaRPr>
        </a:p>
      </dgm:t>
    </dgm:pt>
    <dgm:pt modelId="{73870750-55D4-4180-B7F1-724C620EAA39}" type="parTrans" cxnId="{548156A7-D95C-44FE-9FFC-7A72A42C40A0}">
      <dgm:prSet/>
      <dgm:spPr/>
      <dgm:t>
        <a:bodyPr/>
        <a:lstStyle/>
        <a:p>
          <a:endParaRPr lang="zh-TW" altLang="en-US"/>
        </a:p>
      </dgm:t>
    </dgm:pt>
    <dgm:pt modelId="{B1AEF7FB-D3E2-4BC1-A5A7-6C00CCEE4035}" type="sibTrans" cxnId="{548156A7-D95C-44FE-9FFC-7A72A42C40A0}">
      <dgm:prSet/>
      <dgm:spPr/>
      <dgm:t>
        <a:bodyPr/>
        <a:lstStyle/>
        <a:p>
          <a:endParaRPr lang="zh-TW" altLang="en-US"/>
        </a:p>
      </dgm:t>
    </dgm:pt>
    <dgm:pt modelId="{A2CAA06C-1953-4A0C-839B-73ECB04937CD}">
      <dgm:prSet phldrT="[文字]"/>
      <dgm:spPr/>
      <dgm:t>
        <a:bodyPr/>
        <a:lstStyle/>
        <a:p>
          <a:r>
            <a:rPr lang="en-US" altLang="zh-TW" dirty="0" smtClean="0">
              <a:latin typeface="Times New Roman"/>
              <a:cs typeface="Times New Roman"/>
            </a:rPr>
            <a:t>41.1%</a:t>
          </a:r>
          <a:endParaRPr lang="zh-TW" altLang="en-US" dirty="0">
            <a:latin typeface="Times New Roman"/>
            <a:cs typeface="Times New Roman"/>
          </a:endParaRPr>
        </a:p>
      </dgm:t>
    </dgm:pt>
    <dgm:pt modelId="{01C41739-8866-4CB7-9159-26A2B0D12F52}" type="parTrans" cxnId="{45692615-FCD7-4BAB-852C-6782124F115B}">
      <dgm:prSet/>
      <dgm:spPr/>
      <dgm:t>
        <a:bodyPr/>
        <a:lstStyle/>
        <a:p>
          <a:endParaRPr lang="zh-TW" altLang="en-US"/>
        </a:p>
      </dgm:t>
    </dgm:pt>
    <dgm:pt modelId="{6B2EAEDB-E92B-4822-BF51-71F4B7EFC92B}" type="sibTrans" cxnId="{45692615-FCD7-4BAB-852C-6782124F115B}">
      <dgm:prSet/>
      <dgm:spPr/>
      <dgm:t>
        <a:bodyPr/>
        <a:lstStyle/>
        <a:p>
          <a:endParaRPr lang="zh-TW" altLang="en-US"/>
        </a:p>
      </dgm:t>
    </dgm:pt>
    <dgm:pt modelId="{9D81116B-9AEE-4590-85DF-1B0C7877B6DF}" type="pres">
      <dgm:prSet presAssocID="{9451C383-1DBA-4432-B44B-AAC87C6C7FA2}" presName="arrowDiagram" presStyleCnt="0">
        <dgm:presLayoutVars>
          <dgm:chMax val="5"/>
          <dgm:dir/>
          <dgm:resizeHandles val="exact"/>
        </dgm:presLayoutVars>
      </dgm:prSet>
      <dgm:spPr/>
    </dgm:pt>
    <dgm:pt modelId="{E6F30C68-079B-478C-8884-0CDD4F8A60E9}" type="pres">
      <dgm:prSet presAssocID="{9451C383-1DBA-4432-B44B-AAC87C6C7FA2}" presName="arrow" presStyleLbl="bgShp" presStyleIdx="0" presStyleCnt="1" custLinFactNeighborX="838" custLinFactNeighborY="4628"/>
      <dgm:spPr/>
    </dgm:pt>
    <dgm:pt modelId="{70EB6036-B0A1-474B-A9B8-91835CD14B39}" type="pres">
      <dgm:prSet presAssocID="{9451C383-1DBA-4432-B44B-AAC87C6C7FA2}" presName="arrowDiagram2" presStyleCnt="0"/>
      <dgm:spPr/>
    </dgm:pt>
    <dgm:pt modelId="{3F7A717E-B05A-46DA-AC03-BE982A82CA37}" type="pres">
      <dgm:prSet presAssocID="{B559A27D-E4DD-4501-9F96-5B74D0FB6D5C}" presName="bullet2a" presStyleLbl="node1" presStyleIdx="0" presStyleCnt="2"/>
      <dgm:spPr/>
    </dgm:pt>
    <dgm:pt modelId="{C3DBA85A-D1CA-47D9-8B74-8A072EA2AC21}" type="pres">
      <dgm:prSet presAssocID="{B559A27D-E4DD-4501-9F96-5B74D0FB6D5C}" presName="textBox2a" presStyleLbl="revTx" presStyleIdx="0" presStyleCnt="2" custScaleX="13702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270513-562B-4A71-9124-DE9A39DEDA94}" type="pres">
      <dgm:prSet presAssocID="{A2CAA06C-1953-4A0C-839B-73ECB04937CD}" presName="bullet2b" presStyleLbl="node1" presStyleIdx="1" presStyleCnt="2"/>
      <dgm:spPr/>
    </dgm:pt>
    <dgm:pt modelId="{EBA7A8C0-B518-4467-AE54-DC9D0833F697}" type="pres">
      <dgm:prSet presAssocID="{A2CAA06C-1953-4A0C-839B-73ECB04937CD}" presName="textBox2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4C4997B-2B63-184E-875C-03AECE771304}" type="presOf" srcId="{9451C383-1DBA-4432-B44B-AAC87C6C7FA2}" destId="{9D81116B-9AEE-4590-85DF-1B0C7877B6DF}" srcOrd="0" destOrd="0" presId="urn:microsoft.com/office/officeart/2005/8/layout/arrow2"/>
    <dgm:cxn modelId="{548156A7-D95C-44FE-9FFC-7A72A42C40A0}" srcId="{9451C383-1DBA-4432-B44B-AAC87C6C7FA2}" destId="{B559A27D-E4DD-4501-9F96-5B74D0FB6D5C}" srcOrd="0" destOrd="0" parTransId="{73870750-55D4-4180-B7F1-724C620EAA39}" sibTransId="{B1AEF7FB-D3E2-4BC1-A5A7-6C00CCEE4035}"/>
    <dgm:cxn modelId="{45692615-FCD7-4BAB-852C-6782124F115B}" srcId="{9451C383-1DBA-4432-B44B-AAC87C6C7FA2}" destId="{A2CAA06C-1953-4A0C-839B-73ECB04937CD}" srcOrd="1" destOrd="0" parTransId="{01C41739-8866-4CB7-9159-26A2B0D12F52}" sibTransId="{6B2EAEDB-E92B-4822-BF51-71F4B7EFC92B}"/>
    <dgm:cxn modelId="{035E4147-1F6E-5B45-85C0-D44CCA7C52B4}" type="presOf" srcId="{B559A27D-E4DD-4501-9F96-5B74D0FB6D5C}" destId="{C3DBA85A-D1CA-47D9-8B74-8A072EA2AC21}" srcOrd="0" destOrd="0" presId="urn:microsoft.com/office/officeart/2005/8/layout/arrow2"/>
    <dgm:cxn modelId="{E5846618-74FC-7041-873F-A548CE511D9B}" type="presOf" srcId="{A2CAA06C-1953-4A0C-839B-73ECB04937CD}" destId="{EBA7A8C0-B518-4467-AE54-DC9D0833F697}" srcOrd="0" destOrd="0" presId="urn:microsoft.com/office/officeart/2005/8/layout/arrow2"/>
    <dgm:cxn modelId="{121D2C5F-D590-AF41-B9ED-2DB79D9960F3}" type="presParOf" srcId="{9D81116B-9AEE-4590-85DF-1B0C7877B6DF}" destId="{E6F30C68-079B-478C-8884-0CDD4F8A60E9}" srcOrd="0" destOrd="0" presId="urn:microsoft.com/office/officeart/2005/8/layout/arrow2"/>
    <dgm:cxn modelId="{B0615F57-796A-A94C-97AC-3592C8D034DB}" type="presParOf" srcId="{9D81116B-9AEE-4590-85DF-1B0C7877B6DF}" destId="{70EB6036-B0A1-474B-A9B8-91835CD14B39}" srcOrd="1" destOrd="0" presId="urn:microsoft.com/office/officeart/2005/8/layout/arrow2"/>
    <dgm:cxn modelId="{898FCC2B-D88B-9841-B3DE-799F7D1F953B}" type="presParOf" srcId="{70EB6036-B0A1-474B-A9B8-91835CD14B39}" destId="{3F7A717E-B05A-46DA-AC03-BE982A82CA37}" srcOrd="0" destOrd="0" presId="urn:microsoft.com/office/officeart/2005/8/layout/arrow2"/>
    <dgm:cxn modelId="{CCAD8190-CB57-4E4C-9D6F-7D00FA71DB5E}" type="presParOf" srcId="{70EB6036-B0A1-474B-A9B8-91835CD14B39}" destId="{C3DBA85A-D1CA-47D9-8B74-8A072EA2AC21}" srcOrd="1" destOrd="0" presId="urn:microsoft.com/office/officeart/2005/8/layout/arrow2"/>
    <dgm:cxn modelId="{998A0672-A293-D544-96E2-E6D90CF9F5C7}" type="presParOf" srcId="{70EB6036-B0A1-474B-A9B8-91835CD14B39}" destId="{99270513-562B-4A71-9124-DE9A39DEDA94}" srcOrd="2" destOrd="0" presId="urn:microsoft.com/office/officeart/2005/8/layout/arrow2"/>
    <dgm:cxn modelId="{5DF1B97C-0CB9-4542-8783-A207BDACCF03}" type="presParOf" srcId="{70EB6036-B0A1-474B-A9B8-91835CD14B39}" destId="{EBA7A8C0-B518-4467-AE54-DC9D0833F697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51C383-1DBA-4432-B44B-AAC87C6C7FA2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B559A27D-E4DD-4501-9F96-5B74D0FB6D5C}">
      <dgm:prSet phldrT="[文字]"/>
      <dgm:spPr/>
      <dgm:t>
        <a:bodyPr/>
        <a:lstStyle/>
        <a:p>
          <a:r>
            <a:rPr lang="en-US" altLang="zh-TW" dirty="0" smtClean="0"/>
            <a:t>57.7%</a:t>
          </a:r>
          <a:endParaRPr lang="zh-TW" altLang="en-US" dirty="0"/>
        </a:p>
      </dgm:t>
    </dgm:pt>
    <dgm:pt modelId="{73870750-55D4-4180-B7F1-724C620EAA39}" type="parTrans" cxnId="{548156A7-D95C-44FE-9FFC-7A72A42C40A0}">
      <dgm:prSet/>
      <dgm:spPr/>
      <dgm:t>
        <a:bodyPr/>
        <a:lstStyle/>
        <a:p>
          <a:endParaRPr lang="zh-TW" altLang="en-US"/>
        </a:p>
      </dgm:t>
    </dgm:pt>
    <dgm:pt modelId="{B1AEF7FB-D3E2-4BC1-A5A7-6C00CCEE4035}" type="sibTrans" cxnId="{548156A7-D95C-44FE-9FFC-7A72A42C40A0}">
      <dgm:prSet/>
      <dgm:spPr/>
      <dgm:t>
        <a:bodyPr/>
        <a:lstStyle/>
        <a:p>
          <a:endParaRPr lang="zh-TW" altLang="en-US"/>
        </a:p>
      </dgm:t>
    </dgm:pt>
    <dgm:pt modelId="{A2CAA06C-1953-4A0C-839B-73ECB04937CD}">
      <dgm:prSet phldrT="[文字]"/>
      <dgm:spPr/>
      <dgm:t>
        <a:bodyPr/>
        <a:lstStyle/>
        <a:p>
          <a:r>
            <a:rPr lang="en-US" altLang="zh-TW" dirty="0" smtClean="0"/>
            <a:t>73.35%</a:t>
          </a:r>
          <a:endParaRPr lang="zh-TW" altLang="en-US" dirty="0"/>
        </a:p>
      </dgm:t>
    </dgm:pt>
    <dgm:pt modelId="{01C41739-8866-4CB7-9159-26A2B0D12F52}" type="parTrans" cxnId="{45692615-FCD7-4BAB-852C-6782124F115B}">
      <dgm:prSet/>
      <dgm:spPr/>
      <dgm:t>
        <a:bodyPr/>
        <a:lstStyle/>
        <a:p>
          <a:endParaRPr lang="zh-TW" altLang="en-US"/>
        </a:p>
      </dgm:t>
    </dgm:pt>
    <dgm:pt modelId="{6B2EAEDB-E92B-4822-BF51-71F4B7EFC92B}" type="sibTrans" cxnId="{45692615-FCD7-4BAB-852C-6782124F115B}">
      <dgm:prSet/>
      <dgm:spPr/>
      <dgm:t>
        <a:bodyPr/>
        <a:lstStyle/>
        <a:p>
          <a:endParaRPr lang="zh-TW" altLang="en-US"/>
        </a:p>
      </dgm:t>
    </dgm:pt>
    <dgm:pt modelId="{9D81116B-9AEE-4590-85DF-1B0C7877B6DF}" type="pres">
      <dgm:prSet presAssocID="{9451C383-1DBA-4432-B44B-AAC87C6C7FA2}" presName="arrowDiagram" presStyleCnt="0">
        <dgm:presLayoutVars>
          <dgm:chMax val="5"/>
          <dgm:dir/>
          <dgm:resizeHandles val="exact"/>
        </dgm:presLayoutVars>
      </dgm:prSet>
      <dgm:spPr/>
    </dgm:pt>
    <dgm:pt modelId="{E6F30C68-079B-478C-8884-0CDD4F8A60E9}" type="pres">
      <dgm:prSet presAssocID="{9451C383-1DBA-4432-B44B-AAC87C6C7FA2}" presName="arrow" presStyleLbl="bgShp" presStyleIdx="0" presStyleCnt="1" custLinFactNeighborX="6444" custLinFactNeighborY="17423"/>
      <dgm:spPr/>
    </dgm:pt>
    <dgm:pt modelId="{70EB6036-B0A1-474B-A9B8-91835CD14B39}" type="pres">
      <dgm:prSet presAssocID="{9451C383-1DBA-4432-B44B-AAC87C6C7FA2}" presName="arrowDiagram2" presStyleCnt="0"/>
      <dgm:spPr/>
    </dgm:pt>
    <dgm:pt modelId="{3F7A717E-B05A-46DA-AC03-BE982A82CA37}" type="pres">
      <dgm:prSet presAssocID="{B559A27D-E4DD-4501-9F96-5B74D0FB6D5C}" presName="bullet2a" presStyleLbl="node1" presStyleIdx="0" presStyleCnt="2"/>
      <dgm:spPr/>
    </dgm:pt>
    <dgm:pt modelId="{C3DBA85A-D1CA-47D9-8B74-8A072EA2AC21}" type="pres">
      <dgm:prSet presAssocID="{B559A27D-E4DD-4501-9F96-5B74D0FB6D5C}" presName="textBox2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270513-562B-4A71-9124-DE9A39DEDA94}" type="pres">
      <dgm:prSet presAssocID="{A2CAA06C-1953-4A0C-839B-73ECB04937CD}" presName="bullet2b" presStyleLbl="node1" presStyleIdx="1" presStyleCnt="2"/>
      <dgm:spPr/>
    </dgm:pt>
    <dgm:pt modelId="{EBA7A8C0-B518-4467-AE54-DC9D0833F697}" type="pres">
      <dgm:prSet presAssocID="{A2CAA06C-1953-4A0C-839B-73ECB04937CD}" presName="textBox2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48156A7-D95C-44FE-9FFC-7A72A42C40A0}" srcId="{9451C383-1DBA-4432-B44B-AAC87C6C7FA2}" destId="{B559A27D-E4DD-4501-9F96-5B74D0FB6D5C}" srcOrd="0" destOrd="0" parTransId="{73870750-55D4-4180-B7F1-724C620EAA39}" sibTransId="{B1AEF7FB-D3E2-4BC1-A5A7-6C00CCEE4035}"/>
    <dgm:cxn modelId="{45692615-FCD7-4BAB-852C-6782124F115B}" srcId="{9451C383-1DBA-4432-B44B-AAC87C6C7FA2}" destId="{A2CAA06C-1953-4A0C-839B-73ECB04937CD}" srcOrd="1" destOrd="0" parTransId="{01C41739-8866-4CB7-9159-26A2B0D12F52}" sibTransId="{6B2EAEDB-E92B-4822-BF51-71F4B7EFC92B}"/>
    <dgm:cxn modelId="{52C482D0-5671-458E-B4D1-6D89E16F3623}" type="presOf" srcId="{9451C383-1DBA-4432-B44B-AAC87C6C7FA2}" destId="{9D81116B-9AEE-4590-85DF-1B0C7877B6DF}" srcOrd="0" destOrd="0" presId="urn:microsoft.com/office/officeart/2005/8/layout/arrow2"/>
    <dgm:cxn modelId="{129A236B-9320-463F-A0DC-2EA88B3DD5B4}" type="presOf" srcId="{B559A27D-E4DD-4501-9F96-5B74D0FB6D5C}" destId="{C3DBA85A-D1CA-47D9-8B74-8A072EA2AC21}" srcOrd="0" destOrd="0" presId="urn:microsoft.com/office/officeart/2005/8/layout/arrow2"/>
    <dgm:cxn modelId="{B0D046EF-CFB4-48D2-9EEA-5F77642954F0}" type="presOf" srcId="{A2CAA06C-1953-4A0C-839B-73ECB04937CD}" destId="{EBA7A8C0-B518-4467-AE54-DC9D0833F697}" srcOrd="0" destOrd="0" presId="urn:microsoft.com/office/officeart/2005/8/layout/arrow2"/>
    <dgm:cxn modelId="{9D3614AB-26E1-4BE2-9110-17F6819F6C3C}" type="presParOf" srcId="{9D81116B-9AEE-4590-85DF-1B0C7877B6DF}" destId="{E6F30C68-079B-478C-8884-0CDD4F8A60E9}" srcOrd="0" destOrd="0" presId="urn:microsoft.com/office/officeart/2005/8/layout/arrow2"/>
    <dgm:cxn modelId="{1E346345-6C5E-4FF9-9FF1-D7973216EA3F}" type="presParOf" srcId="{9D81116B-9AEE-4590-85DF-1B0C7877B6DF}" destId="{70EB6036-B0A1-474B-A9B8-91835CD14B39}" srcOrd="1" destOrd="0" presId="urn:microsoft.com/office/officeart/2005/8/layout/arrow2"/>
    <dgm:cxn modelId="{C3E29CEC-D07E-4BBF-9DFE-2466FFE88234}" type="presParOf" srcId="{70EB6036-B0A1-474B-A9B8-91835CD14B39}" destId="{3F7A717E-B05A-46DA-AC03-BE982A82CA37}" srcOrd="0" destOrd="0" presId="urn:microsoft.com/office/officeart/2005/8/layout/arrow2"/>
    <dgm:cxn modelId="{76EC8C5B-8339-4767-823E-98B810B2912E}" type="presParOf" srcId="{70EB6036-B0A1-474B-A9B8-91835CD14B39}" destId="{C3DBA85A-D1CA-47D9-8B74-8A072EA2AC21}" srcOrd="1" destOrd="0" presId="urn:microsoft.com/office/officeart/2005/8/layout/arrow2"/>
    <dgm:cxn modelId="{7D160086-81F1-4F8A-9BCE-C0A728689047}" type="presParOf" srcId="{70EB6036-B0A1-474B-A9B8-91835CD14B39}" destId="{99270513-562B-4A71-9124-DE9A39DEDA94}" srcOrd="2" destOrd="0" presId="urn:microsoft.com/office/officeart/2005/8/layout/arrow2"/>
    <dgm:cxn modelId="{366D5592-8DC1-41CE-9016-B1EF70108578}" type="presParOf" srcId="{70EB6036-B0A1-474B-A9B8-91835CD14B39}" destId="{EBA7A8C0-B518-4467-AE54-DC9D0833F697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689E1D-B94D-4E90-A170-02D5CC0B3D3F}" type="doc">
      <dgm:prSet loTypeId="urn:microsoft.com/office/officeart/2005/8/layout/radial3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B20142AE-8E6A-403E-A37E-53D46F73E640}">
      <dgm:prSet phldrT="[文字]" custT="1"/>
      <dgm:spPr>
        <a:solidFill>
          <a:srgbClr val="00B0F0"/>
        </a:solidFill>
      </dgm:spPr>
      <dgm:t>
        <a:bodyPr/>
        <a:lstStyle/>
        <a:p>
          <a:r>
            <a:rPr lang="zh-TW" altLang="en-US" sz="3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聊</a:t>
          </a:r>
          <a:endParaRPr lang="zh-TW" altLang="en-US" sz="3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37C9E12-39F2-4136-B1FB-D36678ADF743}" type="parTrans" cxnId="{AE7D16DF-F65C-4496-A602-F27FB19249EE}">
      <dgm:prSet/>
      <dgm:spPr/>
      <dgm:t>
        <a:bodyPr/>
        <a:lstStyle/>
        <a:p>
          <a:endParaRPr lang="zh-TW" altLang="en-US"/>
        </a:p>
      </dgm:t>
    </dgm:pt>
    <dgm:pt modelId="{6013E59A-E0C9-4EC8-992C-0FDD99A405DD}" type="sibTrans" cxnId="{AE7D16DF-F65C-4496-A602-F27FB19249EE}">
      <dgm:prSet/>
      <dgm:spPr/>
      <dgm:t>
        <a:bodyPr/>
        <a:lstStyle/>
        <a:p>
          <a:endParaRPr lang="zh-TW" altLang="en-US"/>
        </a:p>
      </dgm:t>
    </dgm:pt>
    <dgm:pt modelId="{8A671123-8CA6-4D55-A5C6-1B7FC9E400AD}">
      <dgm:prSet phldrT="[文字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altLang="zh-TW" sz="1800" b="1" dirty="0" smtClean="0">
              <a:latin typeface="微軟正黑體" pitchFamily="34" charset="-120"/>
              <a:ea typeface="微軟正黑體" pitchFamily="34" charset="-120"/>
            </a:rPr>
            <a:t>TOGETHER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DF288022-334B-40E0-A158-DEED3DD40091}" type="parTrans" cxnId="{37506C94-0E9E-4605-BDCE-4D36F587D910}">
      <dgm:prSet/>
      <dgm:spPr/>
      <dgm:t>
        <a:bodyPr/>
        <a:lstStyle/>
        <a:p>
          <a:endParaRPr lang="zh-TW" altLang="en-US"/>
        </a:p>
      </dgm:t>
    </dgm:pt>
    <dgm:pt modelId="{44029A95-52BE-443E-9523-0EE5E3B7556D}" type="sibTrans" cxnId="{37506C94-0E9E-4605-BDCE-4D36F587D910}">
      <dgm:prSet/>
      <dgm:spPr/>
      <dgm:t>
        <a:bodyPr/>
        <a:lstStyle/>
        <a:p>
          <a:endParaRPr lang="zh-TW" altLang="en-US"/>
        </a:p>
      </dgm:t>
    </dgm:pt>
    <dgm:pt modelId="{4E8DF69E-9532-48F1-B54F-E030CB87BB40}">
      <dgm:prSet phldrT="[文字]" custT="1"/>
      <dgm:spPr>
        <a:solidFill>
          <a:srgbClr val="00B050"/>
        </a:solidFill>
      </dgm:spPr>
      <dgm:t>
        <a:bodyPr/>
        <a:lstStyle/>
        <a:p>
          <a:r>
            <a:rPr lang="zh-TW" altLang="en-US" sz="3600" b="1" spc="-50" baseline="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搖</a:t>
          </a:r>
          <a:endParaRPr lang="zh-TW" altLang="en-US" sz="3600" b="1" spc="-50" baseline="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D8FA227-DF43-411D-91E0-E4D2B64E5816}" type="parTrans" cxnId="{9DCB1C34-C1D7-40F7-BD6D-4060E467CCCD}">
      <dgm:prSet/>
      <dgm:spPr/>
      <dgm:t>
        <a:bodyPr/>
        <a:lstStyle/>
        <a:p>
          <a:endParaRPr lang="zh-TW" altLang="en-US"/>
        </a:p>
      </dgm:t>
    </dgm:pt>
    <dgm:pt modelId="{00A08747-389C-419C-AC44-301CCED8F273}" type="sibTrans" cxnId="{9DCB1C34-C1D7-40F7-BD6D-4060E467CCCD}">
      <dgm:prSet/>
      <dgm:spPr/>
      <dgm:t>
        <a:bodyPr/>
        <a:lstStyle/>
        <a:p>
          <a:endParaRPr lang="zh-TW" altLang="en-US"/>
        </a:p>
      </dgm:t>
    </dgm:pt>
    <dgm:pt modelId="{010CB566-EFF0-4175-996A-5E861B25EE03}">
      <dgm:prSet phldrT="[文字]" custT="1"/>
      <dgm:spPr>
        <a:solidFill>
          <a:srgbClr val="FF6393"/>
        </a:solidFill>
      </dgm:spPr>
      <dgm:t>
        <a:bodyPr/>
        <a:lstStyle/>
        <a:p>
          <a:pPr>
            <a:lnSpc>
              <a:spcPts val="2880"/>
            </a:lnSpc>
            <a:spcAft>
              <a:spcPts val="0"/>
            </a:spcAft>
          </a:pPr>
          <a:endParaRPr lang="en-US" altLang="zh-TW" sz="3600" b="1" dirty="0" smtClean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2880"/>
            </a:lnSpc>
            <a:spcAft>
              <a:spcPts val="0"/>
            </a:spcAft>
          </a:pPr>
          <a:r>
            <a:rPr lang="zh-TW" altLang="en-US" sz="3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看</a:t>
          </a:r>
          <a:endParaRPr lang="zh-TW" altLang="en-US" sz="3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4E4EAB8F-2075-479E-8906-19383503A152}" type="parTrans" cxnId="{FE77BE46-7502-47BA-BE43-856B46F7F62B}">
      <dgm:prSet/>
      <dgm:spPr/>
      <dgm:t>
        <a:bodyPr/>
        <a:lstStyle/>
        <a:p>
          <a:endParaRPr lang="zh-TW" altLang="en-US"/>
        </a:p>
      </dgm:t>
    </dgm:pt>
    <dgm:pt modelId="{A2B1D387-C987-409F-9CB7-33112FA36ECE}" type="sibTrans" cxnId="{FE77BE46-7502-47BA-BE43-856B46F7F62B}">
      <dgm:prSet/>
      <dgm:spPr/>
      <dgm:t>
        <a:bodyPr/>
        <a:lstStyle/>
        <a:p>
          <a:endParaRPr lang="zh-TW" altLang="en-US"/>
        </a:p>
      </dgm:t>
    </dgm:pt>
    <dgm:pt modelId="{0BBD6E79-583C-4F9B-885F-CAD9D605A3DA}">
      <dgm:prSet phldrT="[文字]" custT="1"/>
      <dgm:spPr>
        <a:solidFill>
          <a:srgbClr val="FFC000"/>
        </a:solidFill>
      </dgm:spPr>
      <dgm:t>
        <a:bodyPr/>
        <a:lstStyle/>
        <a:p>
          <a:r>
            <a:rPr lang="zh-TW" altLang="en-US" sz="3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找</a:t>
          </a:r>
          <a:endParaRPr lang="zh-TW" altLang="en-US" sz="3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4472E8D7-C4DD-4B0F-B3D0-309FE5A87762}" type="parTrans" cxnId="{A3CE652A-78BA-4EFC-9B9A-D18575A62A51}">
      <dgm:prSet/>
      <dgm:spPr/>
      <dgm:t>
        <a:bodyPr/>
        <a:lstStyle/>
        <a:p>
          <a:endParaRPr lang="zh-TW" altLang="en-US"/>
        </a:p>
      </dgm:t>
    </dgm:pt>
    <dgm:pt modelId="{653D1B97-B819-486B-A401-D931DB40760D}" type="sibTrans" cxnId="{A3CE652A-78BA-4EFC-9B9A-D18575A62A51}">
      <dgm:prSet/>
      <dgm:spPr/>
      <dgm:t>
        <a:bodyPr/>
        <a:lstStyle/>
        <a:p>
          <a:endParaRPr lang="zh-TW" altLang="en-US"/>
        </a:p>
      </dgm:t>
    </dgm:pt>
    <dgm:pt modelId="{3F6F7670-AE6A-4CEC-A08B-6D0B5D46692C}">
      <dgm:prSet phldrT="[文字]" custT="1"/>
      <dgm:spPr>
        <a:solidFill>
          <a:srgbClr val="FFB3CC"/>
        </a:solidFill>
      </dgm:spPr>
      <dgm:t>
        <a:bodyPr/>
        <a:lstStyle/>
        <a:p>
          <a:r>
            <a:rPr lang="zh-TW" altLang="en-US" sz="3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買</a:t>
          </a:r>
          <a:endParaRPr lang="zh-TW" altLang="en-US" sz="3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077E5A08-3BBB-47CD-BB0F-D63271FDE241}" type="parTrans" cxnId="{15E622D1-A4F6-4F24-B7A3-CB7A803D8D53}">
      <dgm:prSet/>
      <dgm:spPr/>
      <dgm:t>
        <a:bodyPr/>
        <a:lstStyle/>
        <a:p>
          <a:endParaRPr lang="zh-TW" altLang="en-US"/>
        </a:p>
      </dgm:t>
    </dgm:pt>
    <dgm:pt modelId="{CEA50B4D-4E6A-4DC6-B53A-C85BE41FA30C}" type="sibTrans" cxnId="{15E622D1-A4F6-4F24-B7A3-CB7A803D8D53}">
      <dgm:prSet/>
      <dgm:spPr/>
      <dgm:t>
        <a:bodyPr/>
        <a:lstStyle/>
        <a:p>
          <a:endParaRPr lang="zh-TW" altLang="en-US"/>
        </a:p>
      </dgm:t>
    </dgm:pt>
    <dgm:pt modelId="{C27B7DB7-F944-4160-AB15-DEADD8DF409B}">
      <dgm:prSet phldrT="[文字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zh-TW" altLang="en-US" sz="3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修</a:t>
          </a:r>
          <a:endParaRPr lang="zh-TW" altLang="en-US" sz="3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635E408-6E43-4DE9-964B-F2ED4E03F3AE}" type="parTrans" cxnId="{AB01F68A-34F4-4A7A-AAC3-D83E195FBB42}">
      <dgm:prSet/>
      <dgm:spPr/>
      <dgm:t>
        <a:bodyPr/>
        <a:lstStyle/>
        <a:p>
          <a:endParaRPr lang="zh-TW" altLang="en-US"/>
        </a:p>
      </dgm:t>
    </dgm:pt>
    <dgm:pt modelId="{A85639EE-CFA7-419C-AB1F-1935C1F4E328}" type="sibTrans" cxnId="{AB01F68A-34F4-4A7A-AAC3-D83E195FBB42}">
      <dgm:prSet/>
      <dgm:spPr/>
      <dgm:t>
        <a:bodyPr/>
        <a:lstStyle/>
        <a:p>
          <a:endParaRPr lang="zh-TW" altLang="en-US"/>
        </a:p>
      </dgm:t>
    </dgm:pt>
    <dgm:pt modelId="{797A5711-7C09-479F-9BB7-E4844709960D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zh-TW" altLang="en-US" sz="3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揪</a:t>
          </a:r>
          <a:endParaRPr lang="zh-TW" altLang="en-US" sz="3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0CCD982C-C734-4376-95FD-B421E4AE9175}" type="parTrans" cxnId="{5BC79EAC-247C-43B7-9F6D-283481C13EE1}">
      <dgm:prSet/>
      <dgm:spPr/>
      <dgm:t>
        <a:bodyPr/>
        <a:lstStyle/>
        <a:p>
          <a:endParaRPr lang="zh-TW" altLang="en-US"/>
        </a:p>
      </dgm:t>
    </dgm:pt>
    <dgm:pt modelId="{E6D84FB0-0327-4B2E-85B5-0A62E535861C}" type="sibTrans" cxnId="{5BC79EAC-247C-43B7-9F6D-283481C13EE1}">
      <dgm:prSet/>
      <dgm:spPr/>
      <dgm:t>
        <a:bodyPr/>
        <a:lstStyle/>
        <a:p>
          <a:endParaRPr lang="zh-TW" altLang="en-US"/>
        </a:p>
      </dgm:t>
    </dgm:pt>
    <dgm:pt modelId="{E14FA3D3-68EA-4A58-8087-2567260E7DAE}" type="pres">
      <dgm:prSet presAssocID="{A8689E1D-B94D-4E90-A170-02D5CC0B3D3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8045C67-8497-4887-884C-B0BE050D5A7E}" type="pres">
      <dgm:prSet presAssocID="{A8689E1D-B94D-4E90-A170-02D5CC0B3D3F}" presName="radial" presStyleCnt="0">
        <dgm:presLayoutVars>
          <dgm:animLvl val="ctr"/>
        </dgm:presLayoutVars>
      </dgm:prSet>
      <dgm:spPr/>
    </dgm:pt>
    <dgm:pt modelId="{9D909AC9-33EF-4E58-9303-F754BCFD9706}" type="pres">
      <dgm:prSet presAssocID="{8A671123-8CA6-4D55-A5C6-1B7FC9E400AD}" presName="centerShape" presStyleLbl="vennNode1" presStyleIdx="0" presStyleCnt="8" custLinFactNeighborX="879"/>
      <dgm:spPr/>
      <dgm:t>
        <a:bodyPr/>
        <a:lstStyle/>
        <a:p>
          <a:endParaRPr lang="zh-TW" altLang="en-US"/>
        </a:p>
      </dgm:t>
    </dgm:pt>
    <dgm:pt modelId="{00AD18FE-6F84-46F6-A31F-9AE716F41369}" type="pres">
      <dgm:prSet presAssocID="{4E8DF69E-9532-48F1-B54F-E030CB87BB40}" presName="node" presStyleLbl="vennNode1" presStyleIdx="1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FDE0FDA-6116-47FB-BFEF-7B50658FC3C2}" type="pres">
      <dgm:prSet presAssocID="{0BBD6E79-583C-4F9B-885F-CAD9D605A3DA}" presName="node" presStyleLbl="vennNode1" presStyleIdx="2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10D157-BE60-44B5-A8EC-AD6491BF91C3}" type="pres">
      <dgm:prSet presAssocID="{B20142AE-8E6A-403E-A37E-53D46F73E640}" presName="node" presStyleLbl="vennNode1" presStyleIdx="3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623B544-D47C-497E-B184-E04E433C53FC}" type="pres">
      <dgm:prSet presAssocID="{010CB566-EFF0-4175-996A-5E861B25EE03}" presName="node" presStyleLbl="vennNode1" presStyleIdx="4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45B2F61-7081-4CDC-93BE-972B40BED9A5}" type="pres">
      <dgm:prSet presAssocID="{3F6F7670-AE6A-4CEC-A08B-6D0B5D46692C}" presName="node" presStyleLbl="vennNode1" presStyleIdx="5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37A31FC-1118-4359-B3AE-D24D0F9B5109}" type="pres">
      <dgm:prSet presAssocID="{C27B7DB7-F944-4160-AB15-DEADD8DF409B}" presName="node" presStyleLbl="vennNode1" presStyleIdx="6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4549C1-5D02-4E0E-8C53-3B6C8CA40BE6}" type="pres">
      <dgm:prSet presAssocID="{797A5711-7C09-479F-9BB7-E4844709960D}" presName="node" presStyleLbl="vennNode1" presStyleIdx="7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B01F68A-34F4-4A7A-AAC3-D83E195FBB42}" srcId="{8A671123-8CA6-4D55-A5C6-1B7FC9E400AD}" destId="{C27B7DB7-F944-4160-AB15-DEADD8DF409B}" srcOrd="5" destOrd="0" parTransId="{3635E408-6E43-4DE9-964B-F2ED4E03F3AE}" sibTransId="{A85639EE-CFA7-419C-AB1F-1935C1F4E328}"/>
    <dgm:cxn modelId="{A3CE652A-78BA-4EFC-9B9A-D18575A62A51}" srcId="{8A671123-8CA6-4D55-A5C6-1B7FC9E400AD}" destId="{0BBD6E79-583C-4F9B-885F-CAD9D605A3DA}" srcOrd="1" destOrd="0" parTransId="{4472E8D7-C4DD-4B0F-B3D0-309FE5A87762}" sibTransId="{653D1B97-B819-486B-A401-D931DB40760D}"/>
    <dgm:cxn modelId="{D5C927A7-DF38-4D18-BA7B-785F24A6DF4A}" type="presOf" srcId="{A8689E1D-B94D-4E90-A170-02D5CC0B3D3F}" destId="{E14FA3D3-68EA-4A58-8087-2567260E7DAE}" srcOrd="0" destOrd="0" presId="urn:microsoft.com/office/officeart/2005/8/layout/radial3"/>
    <dgm:cxn modelId="{C344DCBD-DFB7-434C-93C0-D618FBF15D3B}" type="presOf" srcId="{0BBD6E79-583C-4F9B-885F-CAD9D605A3DA}" destId="{5FDE0FDA-6116-47FB-BFEF-7B50658FC3C2}" srcOrd="0" destOrd="0" presId="urn:microsoft.com/office/officeart/2005/8/layout/radial3"/>
    <dgm:cxn modelId="{5BC79EAC-247C-43B7-9F6D-283481C13EE1}" srcId="{8A671123-8CA6-4D55-A5C6-1B7FC9E400AD}" destId="{797A5711-7C09-479F-9BB7-E4844709960D}" srcOrd="6" destOrd="0" parTransId="{0CCD982C-C734-4376-95FD-B421E4AE9175}" sibTransId="{E6D84FB0-0327-4B2E-85B5-0A62E535861C}"/>
    <dgm:cxn modelId="{D0FD50B4-5C0F-4D31-A3B5-7A01A04350D8}" type="presOf" srcId="{8A671123-8CA6-4D55-A5C6-1B7FC9E400AD}" destId="{9D909AC9-33EF-4E58-9303-F754BCFD9706}" srcOrd="0" destOrd="0" presId="urn:microsoft.com/office/officeart/2005/8/layout/radial3"/>
    <dgm:cxn modelId="{C37EABD2-D801-4FE8-8AFC-E79B44BB69DF}" type="presOf" srcId="{010CB566-EFF0-4175-996A-5E861B25EE03}" destId="{4623B544-D47C-497E-B184-E04E433C53FC}" srcOrd="0" destOrd="0" presId="urn:microsoft.com/office/officeart/2005/8/layout/radial3"/>
    <dgm:cxn modelId="{80E756A0-3479-4E0B-8B12-B2C793C917EB}" type="presOf" srcId="{3F6F7670-AE6A-4CEC-A08B-6D0B5D46692C}" destId="{245B2F61-7081-4CDC-93BE-972B40BED9A5}" srcOrd="0" destOrd="0" presId="urn:microsoft.com/office/officeart/2005/8/layout/radial3"/>
    <dgm:cxn modelId="{AE7D16DF-F65C-4496-A602-F27FB19249EE}" srcId="{8A671123-8CA6-4D55-A5C6-1B7FC9E400AD}" destId="{B20142AE-8E6A-403E-A37E-53D46F73E640}" srcOrd="2" destOrd="0" parTransId="{E37C9E12-39F2-4136-B1FB-D36678ADF743}" sibTransId="{6013E59A-E0C9-4EC8-992C-0FDD99A405DD}"/>
    <dgm:cxn modelId="{C1F81C19-BD7F-4381-9C2E-82FF8A5F17AB}" type="presOf" srcId="{4E8DF69E-9532-48F1-B54F-E030CB87BB40}" destId="{00AD18FE-6F84-46F6-A31F-9AE716F41369}" srcOrd="0" destOrd="0" presId="urn:microsoft.com/office/officeart/2005/8/layout/radial3"/>
    <dgm:cxn modelId="{00F78BAB-47D7-415D-A804-E0144ACC4C8D}" type="presOf" srcId="{B20142AE-8E6A-403E-A37E-53D46F73E640}" destId="{F510D157-BE60-44B5-A8EC-AD6491BF91C3}" srcOrd="0" destOrd="0" presId="urn:microsoft.com/office/officeart/2005/8/layout/radial3"/>
    <dgm:cxn modelId="{9DCB1C34-C1D7-40F7-BD6D-4060E467CCCD}" srcId="{8A671123-8CA6-4D55-A5C6-1B7FC9E400AD}" destId="{4E8DF69E-9532-48F1-B54F-E030CB87BB40}" srcOrd="0" destOrd="0" parTransId="{ED8FA227-DF43-411D-91E0-E4D2B64E5816}" sibTransId="{00A08747-389C-419C-AC44-301CCED8F273}"/>
    <dgm:cxn modelId="{FE77BE46-7502-47BA-BE43-856B46F7F62B}" srcId="{8A671123-8CA6-4D55-A5C6-1B7FC9E400AD}" destId="{010CB566-EFF0-4175-996A-5E861B25EE03}" srcOrd="3" destOrd="0" parTransId="{4E4EAB8F-2075-479E-8906-19383503A152}" sibTransId="{A2B1D387-C987-409F-9CB7-33112FA36ECE}"/>
    <dgm:cxn modelId="{37506C94-0E9E-4605-BDCE-4D36F587D910}" srcId="{A8689E1D-B94D-4E90-A170-02D5CC0B3D3F}" destId="{8A671123-8CA6-4D55-A5C6-1B7FC9E400AD}" srcOrd="0" destOrd="0" parTransId="{DF288022-334B-40E0-A158-DEED3DD40091}" sibTransId="{44029A95-52BE-443E-9523-0EE5E3B7556D}"/>
    <dgm:cxn modelId="{9A3C5BAE-5D0D-42F5-BF3C-9B43C34CE5CD}" type="presOf" srcId="{797A5711-7C09-479F-9BB7-E4844709960D}" destId="{634549C1-5D02-4E0E-8C53-3B6C8CA40BE6}" srcOrd="0" destOrd="0" presId="urn:microsoft.com/office/officeart/2005/8/layout/radial3"/>
    <dgm:cxn modelId="{15E622D1-A4F6-4F24-B7A3-CB7A803D8D53}" srcId="{8A671123-8CA6-4D55-A5C6-1B7FC9E400AD}" destId="{3F6F7670-AE6A-4CEC-A08B-6D0B5D46692C}" srcOrd="4" destOrd="0" parTransId="{077E5A08-3BBB-47CD-BB0F-D63271FDE241}" sibTransId="{CEA50B4D-4E6A-4DC6-B53A-C85BE41FA30C}"/>
    <dgm:cxn modelId="{C985C051-344B-46D4-A3A4-6069AE9C2147}" type="presOf" srcId="{C27B7DB7-F944-4160-AB15-DEADD8DF409B}" destId="{437A31FC-1118-4359-B3AE-D24D0F9B5109}" srcOrd="0" destOrd="0" presId="urn:microsoft.com/office/officeart/2005/8/layout/radial3"/>
    <dgm:cxn modelId="{ADBEA416-653C-4FEC-8298-0DBEC80BC871}" type="presParOf" srcId="{E14FA3D3-68EA-4A58-8087-2567260E7DAE}" destId="{B8045C67-8497-4887-884C-B0BE050D5A7E}" srcOrd="0" destOrd="0" presId="urn:microsoft.com/office/officeart/2005/8/layout/radial3"/>
    <dgm:cxn modelId="{91C8FCB7-C055-452A-B1D2-07A81AC004B5}" type="presParOf" srcId="{B8045C67-8497-4887-884C-B0BE050D5A7E}" destId="{9D909AC9-33EF-4E58-9303-F754BCFD9706}" srcOrd="0" destOrd="0" presId="urn:microsoft.com/office/officeart/2005/8/layout/radial3"/>
    <dgm:cxn modelId="{6A293579-228E-4AC2-BF7B-D3D83287FE69}" type="presParOf" srcId="{B8045C67-8497-4887-884C-B0BE050D5A7E}" destId="{00AD18FE-6F84-46F6-A31F-9AE716F41369}" srcOrd="1" destOrd="0" presId="urn:microsoft.com/office/officeart/2005/8/layout/radial3"/>
    <dgm:cxn modelId="{DDAF53F5-C98A-4355-A3A9-E8A6DA1FD487}" type="presParOf" srcId="{B8045C67-8497-4887-884C-B0BE050D5A7E}" destId="{5FDE0FDA-6116-47FB-BFEF-7B50658FC3C2}" srcOrd="2" destOrd="0" presId="urn:microsoft.com/office/officeart/2005/8/layout/radial3"/>
    <dgm:cxn modelId="{0495C3FB-D883-43F5-9EFE-C265994E126C}" type="presParOf" srcId="{B8045C67-8497-4887-884C-B0BE050D5A7E}" destId="{F510D157-BE60-44B5-A8EC-AD6491BF91C3}" srcOrd="3" destOrd="0" presId="urn:microsoft.com/office/officeart/2005/8/layout/radial3"/>
    <dgm:cxn modelId="{51FF7416-201F-40DD-AA34-4E88DFDE9234}" type="presParOf" srcId="{B8045C67-8497-4887-884C-B0BE050D5A7E}" destId="{4623B544-D47C-497E-B184-E04E433C53FC}" srcOrd="4" destOrd="0" presId="urn:microsoft.com/office/officeart/2005/8/layout/radial3"/>
    <dgm:cxn modelId="{D98AE184-9935-431C-BF28-E2951C2A0823}" type="presParOf" srcId="{B8045C67-8497-4887-884C-B0BE050D5A7E}" destId="{245B2F61-7081-4CDC-93BE-972B40BED9A5}" srcOrd="5" destOrd="0" presId="urn:microsoft.com/office/officeart/2005/8/layout/radial3"/>
    <dgm:cxn modelId="{C079A42B-9842-4DB7-89A1-01FCFB29D217}" type="presParOf" srcId="{B8045C67-8497-4887-884C-B0BE050D5A7E}" destId="{437A31FC-1118-4359-B3AE-D24D0F9B5109}" srcOrd="6" destOrd="0" presId="urn:microsoft.com/office/officeart/2005/8/layout/radial3"/>
    <dgm:cxn modelId="{67CE887D-639C-487C-B293-364E1067A3A6}" type="presParOf" srcId="{B8045C67-8497-4887-884C-B0BE050D5A7E}" destId="{634549C1-5D02-4E0E-8C53-3B6C8CA40BE6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C78E7F-3C6C-42F6-A6D2-B8E1304E5BAC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2F88164-145F-4D6B-A14C-044FC855BBEB}">
      <dgm:prSet phldrT="[文字]"/>
      <dgm:spPr>
        <a:solidFill>
          <a:srgbClr val="FF9900"/>
        </a:solidFill>
      </dgm:spPr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五力分析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BEF7BE03-D60A-49FE-866E-DAB6B7B932D8}" type="parTrans" cxnId="{57DF6D6F-0F74-4B97-946C-90AA6C34623E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921EC85D-CFC5-48F7-B08D-76E78AFF90E3}" type="sibTrans" cxnId="{57DF6D6F-0F74-4B97-946C-90AA6C34623E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FF2169C7-FD84-4559-B863-16147076501C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供應商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AE8EA60F-A6B7-465A-9FA1-8512C0D0BEA4}" type="parTrans" cxnId="{497E17A0-4957-4D71-8589-13073A51F9F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8C2AC996-E987-4719-A51F-237150269372}" type="sibTrans" cxnId="{497E17A0-4957-4D71-8589-13073A51F9F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0E2D89FE-C2DF-4568-ADBB-A83188307A9B}">
      <dgm:prSet/>
      <dgm:spPr/>
      <dgm:t>
        <a:bodyPr/>
        <a:lstStyle/>
        <a:p>
          <a:r>
            <a:rPr lang="zh-TW" altLang="en-US" dirty="0" smtClean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rPr>
            <a:t>消費者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8008B1CD-91D2-4A8F-8FE3-A1D1099D6FF3}" type="parTrans" cxnId="{F25304D6-FAF3-4CE8-8644-68C35A13222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31D69EF6-D897-4249-958D-4ADC60F64D14}" type="sibTrans" cxnId="{F25304D6-FAF3-4CE8-8644-68C35A13222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8C82713D-7CAB-4A2F-A53B-E44E91189656}">
      <dgm:prSet/>
      <dgm:spPr/>
      <dgm:t>
        <a:bodyPr/>
        <a:lstStyle/>
        <a:p>
          <a:r>
            <a:rPr lang="zh-TW" altLang="en-US" b="1" smtClean="0">
              <a:latin typeface="微軟正黑體" pitchFamily="34" charset="-120"/>
              <a:ea typeface="微軟正黑體" pitchFamily="34" charset="-120"/>
            </a:rPr>
            <a:t>競爭者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9A10858E-A96C-436E-B695-F4ED0B8363C7}" type="sibTrans" cxnId="{8C88711F-95E3-44E1-8315-9AFE74F6A099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85B4AEE1-9422-4737-96C1-9488FD363624}" type="parTrans" cxnId="{8C88711F-95E3-44E1-8315-9AFE74F6A099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090482C3-357D-437A-8B41-18E32D908A2F}">
      <dgm:prSet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替代品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16B2AD58-31E9-49DD-9DC1-565C0CC7CDE7}" type="parTrans" cxnId="{58EA2008-2262-458C-849C-CFAEA97EEA2B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0FDA0ABB-C51B-462C-B545-A799F3B0F713}" type="sibTrans" cxnId="{58EA2008-2262-458C-849C-CFAEA97EEA2B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CB410D7D-0064-4464-9337-A2BD4A5F79B9}">
      <dgm:prSet/>
      <dgm:spPr/>
      <dgm:t>
        <a:bodyPr/>
        <a:lstStyle/>
        <a:p>
          <a:r>
            <a:rPr lang="zh-TW" altLang="en-US" dirty="0" smtClean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rPr>
            <a:t>潛在進入者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5829AD5F-885D-4EB8-A12C-FA6EA04DFC78}" type="parTrans" cxnId="{D0616192-4B66-41A8-B648-E7E43DC5DD8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EA0C1320-CD59-4CFE-A4EE-E69CEA608714}" type="sibTrans" cxnId="{D0616192-4B66-41A8-B648-E7E43DC5DD8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5CA7BEF-4A16-426A-A212-0999ECBA000F}" type="pres">
      <dgm:prSet presAssocID="{2AC78E7F-3C6C-42F6-A6D2-B8E1304E5BA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CD943B3-19B7-46F1-B953-605FFC50807B}" type="pres">
      <dgm:prSet presAssocID="{E2F88164-145F-4D6B-A14C-044FC855BBEB}" presName="centerShape" presStyleLbl="node0" presStyleIdx="0" presStyleCnt="1" custScaleX="120005"/>
      <dgm:spPr/>
      <dgm:t>
        <a:bodyPr/>
        <a:lstStyle/>
        <a:p>
          <a:endParaRPr lang="zh-TW" altLang="en-US"/>
        </a:p>
      </dgm:t>
    </dgm:pt>
    <dgm:pt modelId="{9ED78A9F-F18B-4C9A-AC00-6FCF9D38A2F7}" type="pres">
      <dgm:prSet presAssocID="{FF2169C7-FD84-4559-B863-16147076501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38B110-F553-4C87-A8C0-C49D55851F79}" type="pres">
      <dgm:prSet presAssocID="{FF2169C7-FD84-4559-B863-16147076501C}" presName="dummy" presStyleCnt="0"/>
      <dgm:spPr/>
    </dgm:pt>
    <dgm:pt modelId="{525FF466-C25D-4FE4-A2BC-9C2DADBE6B62}" type="pres">
      <dgm:prSet presAssocID="{8C2AC996-E987-4719-A51F-237150269372}" presName="sibTrans" presStyleLbl="sibTrans2D1" presStyleIdx="0" presStyleCnt="5"/>
      <dgm:spPr/>
      <dgm:t>
        <a:bodyPr/>
        <a:lstStyle/>
        <a:p>
          <a:endParaRPr lang="zh-TW" altLang="en-US"/>
        </a:p>
      </dgm:t>
    </dgm:pt>
    <dgm:pt modelId="{01C31B86-D4D2-4C72-8C00-07A69A4253E3}" type="pres">
      <dgm:prSet presAssocID="{0E2D89FE-C2DF-4568-ADBB-A83188307A9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F44A0B-7931-4921-A051-18A1D8B9B6CE}" type="pres">
      <dgm:prSet presAssocID="{0E2D89FE-C2DF-4568-ADBB-A83188307A9B}" presName="dummy" presStyleCnt="0"/>
      <dgm:spPr/>
    </dgm:pt>
    <dgm:pt modelId="{96BB2F94-ED00-485A-8A41-740E967F2538}" type="pres">
      <dgm:prSet presAssocID="{31D69EF6-D897-4249-958D-4ADC60F64D14}" presName="sibTrans" presStyleLbl="sibTrans2D1" presStyleIdx="1" presStyleCnt="5"/>
      <dgm:spPr/>
      <dgm:t>
        <a:bodyPr/>
        <a:lstStyle/>
        <a:p>
          <a:endParaRPr lang="zh-TW" altLang="en-US"/>
        </a:p>
      </dgm:t>
    </dgm:pt>
    <dgm:pt modelId="{E64A7CBD-F922-431B-B091-7EF9A93BFFD6}" type="pres">
      <dgm:prSet presAssocID="{8C82713D-7CAB-4A2F-A53B-E44E9118965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B2859EB-DDF1-4283-8EE8-4068DE9E1359}" type="pres">
      <dgm:prSet presAssocID="{8C82713D-7CAB-4A2F-A53B-E44E91189656}" presName="dummy" presStyleCnt="0"/>
      <dgm:spPr/>
    </dgm:pt>
    <dgm:pt modelId="{2C733CFD-34F3-4C35-B77C-A0558293059B}" type="pres">
      <dgm:prSet presAssocID="{9A10858E-A96C-436E-B695-F4ED0B8363C7}" presName="sibTrans" presStyleLbl="sibTrans2D1" presStyleIdx="2" presStyleCnt="5"/>
      <dgm:spPr/>
      <dgm:t>
        <a:bodyPr/>
        <a:lstStyle/>
        <a:p>
          <a:endParaRPr lang="zh-TW" altLang="en-US"/>
        </a:p>
      </dgm:t>
    </dgm:pt>
    <dgm:pt modelId="{00674C4F-0117-4735-8ABD-0949F2D44BD3}" type="pres">
      <dgm:prSet presAssocID="{090482C3-357D-437A-8B41-18E32D908A2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BE3451-AAEA-43F2-A9F6-E89FF4A24B46}" type="pres">
      <dgm:prSet presAssocID="{090482C3-357D-437A-8B41-18E32D908A2F}" presName="dummy" presStyleCnt="0"/>
      <dgm:spPr/>
    </dgm:pt>
    <dgm:pt modelId="{DB7B623B-FDCA-49A6-A57C-B132F7226FE2}" type="pres">
      <dgm:prSet presAssocID="{0FDA0ABB-C51B-462C-B545-A799F3B0F713}" presName="sibTrans" presStyleLbl="sibTrans2D1" presStyleIdx="3" presStyleCnt="5"/>
      <dgm:spPr/>
      <dgm:t>
        <a:bodyPr/>
        <a:lstStyle/>
        <a:p>
          <a:endParaRPr lang="zh-TW" altLang="en-US"/>
        </a:p>
      </dgm:t>
    </dgm:pt>
    <dgm:pt modelId="{4DA5C081-0E2F-4C65-A22B-D314CEFDA1FE}" type="pres">
      <dgm:prSet presAssocID="{CB410D7D-0064-4464-9337-A2BD4A5F79B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51089A8-4387-46CA-90A4-67962859100A}" type="pres">
      <dgm:prSet presAssocID="{CB410D7D-0064-4464-9337-A2BD4A5F79B9}" presName="dummy" presStyleCnt="0"/>
      <dgm:spPr/>
    </dgm:pt>
    <dgm:pt modelId="{36839D5B-6676-423D-871B-7A84FD261738}" type="pres">
      <dgm:prSet presAssocID="{EA0C1320-CD59-4CFE-A4EE-E69CEA608714}" presName="sibTrans" presStyleLbl="sibTrans2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261F4ACD-8E51-4D39-A9CC-23D3CA86683E}" type="presOf" srcId="{8C2AC996-E987-4719-A51F-237150269372}" destId="{525FF466-C25D-4FE4-A2BC-9C2DADBE6B62}" srcOrd="0" destOrd="0" presId="urn:microsoft.com/office/officeart/2005/8/layout/radial6"/>
    <dgm:cxn modelId="{74851175-6DC5-464F-AF4C-3B3609A8B1D1}" type="presOf" srcId="{0FDA0ABB-C51B-462C-B545-A799F3B0F713}" destId="{DB7B623B-FDCA-49A6-A57C-B132F7226FE2}" srcOrd="0" destOrd="0" presId="urn:microsoft.com/office/officeart/2005/8/layout/radial6"/>
    <dgm:cxn modelId="{5119993D-C0F9-463E-898E-6E9B637A6FD1}" type="presOf" srcId="{8C82713D-7CAB-4A2F-A53B-E44E91189656}" destId="{E64A7CBD-F922-431B-B091-7EF9A93BFFD6}" srcOrd="0" destOrd="0" presId="urn:microsoft.com/office/officeart/2005/8/layout/radial6"/>
    <dgm:cxn modelId="{7749C81A-1C3F-4B1F-B730-364F8B98FC44}" type="presOf" srcId="{31D69EF6-D897-4249-958D-4ADC60F64D14}" destId="{96BB2F94-ED00-485A-8A41-740E967F2538}" srcOrd="0" destOrd="0" presId="urn:microsoft.com/office/officeart/2005/8/layout/radial6"/>
    <dgm:cxn modelId="{3018A03C-801A-4CB9-AA72-A05EBB9712B5}" type="presOf" srcId="{EA0C1320-CD59-4CFE-A4EE-E69CEA608714}" destId="{36839D5B-6676-423D-871B-7A84FD261738}" srcOrd="0" destOrd="0" presId="urn:microsoft.com/office/officeart/2005/8/layout/radial6"/>
    <dgm:cxn modelId="{7B13FFEF-8111-449E-BCCF-E6E01E403A96}" type="presOf" srcId="{9A10858E-A96C-436E-B695-F4ED0B8363C7}" destId="{2C733CFD-34F3-4C35-B77C-A0558293059B}" srcOrd="0" destOrd="0" presId="urn:microsoft.com/office/officeart/2005/8/layout/radial6"/>
    <dgm:cxn modelId="{D0616192-4B66-41A8-B648-E7E43DC5DD83}" srcId="{E2F88164-145F-4D6B-A14C-044FC855BBEB}" destId="{CB410D7D-0064-4464-9337-A2BD4A5F79B9}" srcOrd="4" destOrd="0" parTransId="{5829AD5F-885D-4EB8-A12C-FA6EA04DFC78}" sibTransId="{EA0C1320-CD59-4CFE-A4EE-E69CEA608714}"/>
    <dgm:cxn modelId="{F25304D6-FAF3-4CE8-8644-68C35A132228}" srcId="{E2F88164-145F-4D6B-A14C-044FC855BBEB}" destId="{0E2D89FE-C2DF-4568-ADBB-A83188307A9B}" srcOrd="1" destOrd="0" parTransId="{8008B1CD-91D2-4A8F-8FE3-A1D1099D6FF3}" sibTransId="{31D69EF6-D897-4249-958D-4ADC60F64D14}"/>
    <dgm:cxn modelId="{8C88711F-95E3-44E1-8315-9AFE74F6A099}" srcId="{E2F88164-145F-4D6B-A14C-044FC855BBEB}" destId="{8C82713D-7CAB-4A2F-A53B-E44E91189656}" srcOrd="2" destOrd="0" parTransId="{85B4AEE1-9422-4737-96C1-9488FD363624}" sibTransId="{9A10858E-A96C-436E-B695-F4ED0B8363C7}"/>
    <dgm:cxn modelId="{497E17A0-4957-4D71-8589-13073A51F9F3}" srcId="{E2F88164-145F-4D6B-A14C-044FC855BBEB}" destId="{FF2169C7-FD84-4559-B863-16147076501C}" srcOrd="0" destOrd="0" parTransId="{AE8EA60F-A6B7-465A-9FA1-8512C0D0BEA4}" sibTransId="{8C2AC996-E987-4719-A51F-237150269372}"/>
    <dgm:cxn modelId="{6B150224-AF2C-4155-B9EA-DF644E0FF341}" type="presOf" srcId="{0E2D89FE-C2DF-4568-ADBB-A83188307A9B}" destId="{01C31B86-D4D2-4C72-8C00-07A69A4253E3}" srcOrd="0" destOrd="0" presId="urn:microsoft.com/office/officeart/2005/8/layout/radial6"/>
    <dgm:cxn modelId="{A8B0393F-4EC4-4020-B398-843C4049508D}" type="presOf" srcId="{090482C3-357D-437A-8B41-18E32D908A2F}" destId="{00674C4F-0117-4735-8ABD-0949F2D44BD3}" srcOrd="0" destOrd="0" presId="urn:microsoft.com/office/officeart/2005/8/layout/radial6"/>
    <dgm:cxn modelId="{57DF6D6F-0F74-4B97-946C-90AA6C34623E}" srcId="{2AC78E7F-3C6C-42F6-A6D2-B8E1304E5BAC}" destId="{E2F88164-145F-4D6B-A14C-044FC855BBEB}" srcOrd="0" destOrd="0" parTransId="{BEF7BE03-D60A-49FE-866E-DAB6B7B932D8}" sibTransId="{921EC85D-CFC5-48F7-B08D-76E78AFF90E3}"/>
    <dgm:cxn modelId="{C5769054-68EE-4CC1-9413-5023BD74B9BC}" type="presOf" srcId="{E2F88164-145F-4D6B-A14C-044FC855BBEB}" destId="{3CD943B3-19B7-46F1-B953-605FFC50807B}" srcOrd="0" destOrd="0" presId="urn:microsoft.com/office/officeart/2005/8/layout/radial6"/>
    <dgm:cxn modelId="{8A50921C-BC5D-42E7-AE7D-6B59EEE43DA7}" type="presOf" srcId="{2AC78E7F-3C6C-42F6-A6D2-B8E1304E5BAC}" destId="{45CA7BEF-4A16-426A-A212-0999ECBA000F}" srcOrd="0" destOrd="0" presId="urn:microsoft.com/office/officeart/2005/8/layout/radial6"/>
    <dgm:cxn modelId="{E351D26E-A544-422F-8EAC-635BF5270DF0}" type="presOf" srcId="{CB410D7D-0064-4464-9337-A2BD4A5F79B9}" destId="{4DA5C081-0E2F-4C65-A22B-D314CEFDA1FE}" srcOrd="0" destOrd="0" presId="urn:microsoft.com/office/officeart/2005/8/layout/radial6"/>
    <dgm:cxn modelId="{58EA2008-2262-458C-849C-CFAEA97EEA2B}" srcId="{E2F88164-145F-4D6B-A14C-044FC855BBEB}" destId="{090482C3-357D-437A-8B41-18E32D908A2F}" srcOrd="3" destOrd="0" parTransId="{16B2AD58-31E9-49DD-9DC1-565C0CC7CDE7}" sibTransId="{0FDA0ABB-C51B-462C-B545-A799F3B0F713}"/>
    <dgm:cxn modelId="{DC50B9A5-8F42-4428-845F-1ABBEC7EC650}" type="presOf" srcId="{FF2169C7-FD84-4559-B863-16147076501C}" destId="{9ED78A9F-F18B-4C9A-AC00-6FCF9D38A2F7}" srcOrd="0" destOrd="0" presId="urn:microsoft.com/office/officeart/2005/8/layout/radial6"/>
    <dgm:cxn modelId="{E82AB086-CC93-456D-8FA3-A6F0C05BF7FB}" type="presParOf" srcId="{45CA7BEF-4A16-426A-A212-0999ECBA000F}" destId="{3CD943B3-19B7-46F1-B953-605FFC50807B}" srcOrd="0" destOrd="0" presId="urn:microsoft.com/office/officeart/2005/8/layout/radial6"/>
    <dgm:cxn modelId="{71262F6B-2CCE-41DF-841D-F5674A9CE7D8}" type="presParOf" srcId="{45CA7BEF-4A16-426A-A212-0999ECBA000F}" destId="{9ED78A9F-F18B-4C9A-AC00-6FCF9D38A2F7}" srcOrd="1" destOrd="0" presId="urn:microsoft.com/office/officeart/2005/8/layout/radial6"/>
    <dgm:cxn modelId="{8ED3C9C1-5754-4AFC-864A-3DE85A0D92D3}" type="presParOf" srcId="{45CA7BEF-4A16-426A-A212-0999ECBA000F}" destId="{CB38B110-F553-4C87-A8C0-C49D55851F79}" srcOrd="2" destOrd="0" presId="urn:microsoft.com/office/officeart/2005/8/layout/radial6"/>
    <dgm:cxn modelId="{531F7083-9BFD-4C4B-8FC7-683286354233}" type="presParOf" srcId="{45CA7BEF-4A16-426A-A212-0999ECBA000F}" destId="{525FF466-C25D-4FE4-A2BC-9C2DADBE6B62}" srcOrd="3" destOrd="0" presId="urn:microsoft.com/office/officeart/2005/8/layout/radial6"/>
    <dgm:cxn modelId="{94E0F286-D326-49FC-AF64-708F3C237AA9}" type="presParOf" srcId="{45CA7BEF-4A16-426A-A212-0999ECBA000F}" destId="{01C31B86-D4D2-4C72-8C00-07A69A4253E3}" srcOrd="4" destOrd="0" presId="urn:microsoft.com/office/officeart/2005/8/layout/radial6"/>
    <dgm:cxn modelId="{B449612C-A0F5-41FB-B1A0-5E438AC77E8E}" type="presParOf" srcId="{45CA7BEF-4A16-426A-A212-0999ECBA000F}" destId="{B9F44A0B-7931-4921-A051-18A1D8B9B6CE}" srcOrd="5" destOrd="0" presId="urn:microsoft.com/office/officeart/2005/8/layout/radial6"/>
    <dgm:cxn modelId="{7651DF8E-30B8-4C3A-B236-8AB2B595D9BD}" type="presParOf" srcId="{45CA7BEF-4A16-426A-A212-0999ECBA000F}" destId="{96BB2F94-ED00-485A-8A41-740E967F2538}" srcOrd="6" destOrd="0" presId="urn:microsoft.com/office/officeart/2005/8/layout/radial6"/>
    <dgm:cxn modelId="{F844FC03-5E07-4F45-A8E6-4FC089387CF4}" type="presParOf" srcId="{45CA7BEF-4A16-426A-A212-0999ECBA000F}" destId="{E64A7CBD-F922-431B-B091-7EF9A93BFFD6}" srcOrd="7" destOrd="0" presId="urn:microsoft.com/office/officeart/2005/8/layout/radial6"/>
    <dgm:cxn modelId="{2DAFEA5C-A469-4BDC-BBEF-AEAC5DC12073}" type="presParOf" srcId="{45CA7BEF-4A16-426A-A212-0999ECBA000F}" destId="{2B2859EB-DDF1-4283-8EE8-4068DE9E1359}" srcOrd="8" destOrd="0" presId="urn:microsoft.com/office/officeart/2005/8/layout/radial6"/>
    <dgm:cxn modelId="{87BAFCB4-0DD1-4B3C-86F2-22909AD51B4F}" type="presParOf" srcId="{45CA7BEF-4A16-426A-A212-0999ECBA000F}" destId="{2C733CFD-34F3-4C35-B77C-A0558293059B}" srcOrd="9" destOrd="0" presId="urn:microsoft.com/office/officeart/2005/8/layout/radial6"/>
    <dgm:cxn modelId="{B476E97E-AC6B-492D-B215-0A5E62206742}" type="presParOf" srcId="{45CA7BEF-4A16-426A-A212-0999ECBA000F}" destId="{00674C4F-0117-4735-8ABD-0949F2D44BD3}" srcOrd="10" destOrd="0" presId="urn:microsoft.com/office/officeart/2005/8/layout/radial6"/>
    <dgm:cxn modelId="{9CD5DC94-EE36-418F-86CE-18A2F7C9CE64}" type="presParOf" srcId="{45CA7BEF-4A16-426A-A212-0999ECBA000F}" destId="{6CBE3451-AAEA-43F2-A9F6-E89FF4A24B46}" srcOrd="11" destOrd="0" presId="urn:microsoft.com/office/officeart/2005/8/layout/radial6"/>
    <dgm:cxn modelId="{CEE835EC-FE84-4059-A694-D5CC4A12484A}" type="presParOf" srcId="{45CA7BEF-4A16-426A-A212-0999ECBA000F}" destId="{DB7B623B-FDCA-49A6-A57C-B132F7226FE2}" srcOrd="12" destOrd="0" presId="urn:microsoft.com/office/officeart/2005/8/layout/radial6"/>
    <dgm:cxn modelId="{FFD8E92A-3F9D-4F6F-AEA2-3344E0146E4C}" type="presParOf" srcId="{45CA7BEF-4A16-426A-A212-0999ECBA000F}" destId="{4DA5C081-0E2F-4C65-A22B-D314CEFDA1FE}" srcOrd="13" destOrd="0" presId="urn:microsoft.com/office/officeart/2005/8/layout/radial6"/>
    <dgm:cxn modelId="{37131DF2-E07F-4297-976C-A0A255E655DC}" type="presParOf" srcId="{45CA7BEF-4A16-426A-A212-0999ECBA000F}" destId="{151089A8-4387-46CA-90A4-67962859100A}" srcOrd="14" destOrd="0" presId="urn:microsoft.com/office/officeart/2005/8/layout/radial6"/>
    <dgm:cxn modelId="{52FEE1A7-76E1-43FC-87FB-74267E8DDEA6}" type="presParOf" srcId="{45CA7BEF-4A16-426A-A212-0999ECBA000F}" destId="{36839D5B-6676-423D-871B-7A84FD261738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AC78E7F-3C6C-42F6-A6D2-B8E1304E5BAC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F2169C7-FD84-4559-B863-16147076501C}">
      <dgm:prSet phldrT="[文字]"/>
      <dgm:spPr>
        <a:solidFill>
          <a:srgbClr val="FFC000"/>
        </a:solidFill>
      </dgm:spPr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供應商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AE8EA60F-A6B7-465A-9FA1-8512C0D0BEA4}" type="parTrans" cxnId="{497E17A0-4957-4D71-8589-13073A51F9F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8C2AC996-E987-4719-A51F-237150269372}" type="sibTrans" cxnId="{497E17A0-4957-4D71-8589-13073A51F9F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0E2D89FE-C2DF-4568-ADBB-A83188307A9B}">
      <dgm:prSet/>
      <dgm:spPr/>
      <dgm:t>
        <a:bodyPr/>
        <a:lstStyle/>
        <a:p>
          <a:r>
            <a:rPr lang="zh-TW" altLang="en-US" dirty="0" smtClean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rPr>
            <a:t>消費者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8008B1CD-91D2-4A8F-8FE3-A1D1099D6FF3}" type="parTrans" cxnId="{F25304D6-FAF3-4CE8-8644-68C35A13222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31D69EF6-D897-4249-958D-4ADC60F64D14}" type="sibTrans" cxnId="{F25304D6-FAF3-4CE8-8644-68C35A13222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8C82713D-7CAB-4A2F-A53B-E44E91189656}">
      <dgm:prSet/>
      <dgm:spPr/>
      <dgm:t>
        <a:bodyPr/>
        <a:lstStyle/>
        <a:p>
          <a:r>
            <a:rPr lang="zh-TW" altLang="en-US" b="1" smtClean="0">
              <a:latin typeface="微軟正黑體" pitchFamily="34" charset="-120"/>
              <a:ea typeface="微軟正黑體" pitchFamily="34" charset="-120"/>
            </a:rPr>
            <a:t>競爭者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9A10858E-A96C-436E-B695-F4ED0B8363C7}" type="sibTrans" cxnId="{8C88711F-95E3-44E1-8315-9AFE74F6A099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85B4AEE1-9422-4737-96C1-9488FD363624}" type="parTrans" cxnId="{8C88711F-95E3-44E1-8315-9AFE74F6A099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090482C3-357D-437A-8B41-18E32D908A2F}">
      <dgm:prSet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替代品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16B2AD58-31E9-49DD-9DC1-565C0CC7CDE7}" type="parTrans" cxnId="{58EA2008-2262-458C-849C-CFAEA97EEA2B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0FDA0ABB-C51B-462C-B545-A799F3B0F713}" type="sibTrans" cxnId="{58EA2008-2262-458C-849C-CFAEA97EEA2B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CB410D7D-0064-4464-9337-A2BD4A5F79B9}">
      <dgm:prSet/>
      <dgm:spPr/>
      <dgm:t>
        <a:bodyPr/>
        <a:lstStyle/>
        <a:p>
          <a:r>
            <a:rPr lang="zh-TW" altLang="en-US" dirty="0" smtClean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rPr>
            <a:t>潛在進入者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5829AD5F-885D-4EB8-A12C-FA6EA04DFC78}" type="parTrans" cxnId="{D0616192-4B66-41A8-B648-E7E43DC5DD8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EA0C1320-CD59-4CFE-A4EE-E69CEA608714}" type="sibTrans" cxnId="{D0616192-4B66-41A8-B648-E7E43DC5DD8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E2F88164-145F-4D6B-A14C-044FC855BBEB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五力分析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921EC85D-CFC5-48F7-B08D-76E78AFF90E3}" type="sibTrans" cxnId="{57DF6D6F-0F74-4B97-946C-90AA6C34623E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BEF7BE03-D60A-49FE-866E-DAB6B7B932D8}" type="parTrans" cxnId="{57DF6D6F-0F74-4B97-946C-90AA6C34623E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5CA7BEF-4A16-426A-A212-0999ECBA000F}" type="pres">
      <dgm:prSet presAssocID="{2AC78E7F-3C6C-42F6-A6D2-B8E1304E5BA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CD943B3-19B7-46F1-B953-605FFC50807B}" type="pres">
      <dgm:prSet presAssocID="{E2F88164-145F-4D6B-A14C-044FC855BBEB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9ED78A9F-F18B-4C9A-AC00-6FCF9D38A2F7}" type="pres">
      <dgm:prSet presAssocID="{FF2169C7-FD84-4559-B863-16147076501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38B110-F553-4C87-A8C0-C49D55851F79}" type="pres">
      <dgm:prSet presAssocID="{FF2169C7-FD84-4559-B863-16147076501C}" presName="dummy" presStyleCnt="0"/>
      <dgm:spPr/>
    </dgm:pt>
    <dgm:pt modelId="{525FF466-C25D-4FE4-A2BC-9C2DADBE6B62}" type="pres">
      <dgm:prSet presAssocID="{8C2AC996-E987-4719-A51F-237150269372}" presName="sibTrans" presStyleLbl="sibTrans2D1" presStyleIdx="0" presStyleCnt="5"/>
      <dgm:spPr/>
      <dgm:t>
        <a:bodyPr/>
        <a:lstStyle/>
        <a:p>
          <a:endParaRPr lang="zh-TW" altLang="en-US"/>
        </a:p>
      </dgm:t>
    </dgm:pt>
    <dgm:pt modelId="{01C31B86-D4D2-4C72-8C00-07A69A4253E3}" type="pres">
      <dgm:prSet presAssocID="{0E2D89FE-C2DF-4568-ADBB-A83188307A9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F44A0B-7931-4921-A051-18A1D8B9B6CE}" type="pres">
      <dgm:prSet presAssocID="{0E2D89FE-C2DF-4568-ADBB-A83188307A9B}" presName="dummy" presStyleCnt="0"/>
      <dgm:spPr/>
    </dgm:pt>
    <dgm:pt modelId="{96BB2F94-ED00-485A-8A41-740E967F2538}" type="pres">
      <dgm:prSet presAssocID="{31D69EF6-D897-4249-958D-4ADC60F64D14}" presName="sibTrans" presStyleLbl="sibTrans2D1" presStyleIdx="1" presStyleCnt="5"/>
      <dgm:spPr/>
      <dgm:t>
        <a:bodyPr/>
        <a:lstStyle/>
        <a:p>
          <a:endParaRPr lang="zh-TW" altLang="en-US"/>
        </a:p>
      </dgm:t>
    </dgm:pt>
    <dgm:pt modelId="{E64A7CBD-F922-431B-B091-7EF9A93BFFD6}" type="pres">
      <dgm:prSet presAssocID="{8C82713D-7CAB-4A2F-A53B-E44E9118965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B2859EB-DDF1-4283-8EE8-4068DE9E1359}" type="pres">
      <dgm:prSet presAssocID="{8C82713D-7CAB-4A2F-A53B-E44E91189656}" presName="dummy" presStyleCnt="0"/>
      <dgm:spPr/>
    </dgm:pt>
    <dgm:pt modelId="{2C733CFD-34F3-4C35-B77C-A0558293059B}" type="pres">
      <dgm:prSet presAssocID="{9A10858E-A96C-436E-B695-F4ED0B8363C7}" presName="sibTrans" presStyleLbl="sibTrans2D1" presStyleIdx="2" presStyleCnt="5"/>
      <dgm:spPr/>
      <dgm:t>
        <a:bodyPr/>
        <a:lstStyle/>
        <a:p>
          <a:endParaRPr lang="zh-TW" altLang="en-US"/>
        </a:p>
      </dgm:t>
    </dgm:pt>
    <dgm:pt modelId="{00674C4F-0117-4735-8ABD-0949F2D44BD3}" type="pres">
      <dgm:prSet presAssocID="{090482C3-357D-437A-8B41-18E32D908A2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BE3451-AAEA-43F2-A9F6-E89FF4A24B46}" type="pres">
      <dgm:prSet presAssocID="{090482C3-357D-437A-8B41-18E32D908A2F}" presName="dummy" presStyleCnt="0"/>
      <dgm:spPr/>
    </dgm:pt>
    <dgm:pt modelId="{DB7B623B-FDCA-49A6-A57C-B132F7226FE2}" type="pres">
      <dgm:prSet presAssocID="{0FDA0ABB-C51B-462C-B545-A799F3B0F713}" presName="sibTrans" presStyleLbl="sibTrans2D1" presStyleIdx="3" presStyleCnt="5"/>
      <dgm:spPr/>
      <dgm:t>
        <a:bodyPr/>
        <a:lstStyle/>
        <a:p>
          <a:endParaRPr lang="zh-TW" altLang="en-US"/>
        </a:p>
      </dgm:t>
    </dgm:pt>
    <dgm:pt modelId="{4DA5C081-0E2F-4C65-A22B-D314CEFDA1FE}" type="pres">
      <dgm:prSet presAssocID="{CB410D7D-0064-4464-9337-A2BD4A5F79B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51089A8-4387-46CA-90A4-67962859100A}" type="pres">
      <dgm:prSet presAssocID="{CB410D7D-0064-4464-9337-A2BD4A5F79B9}" presName="dummy" presStyleCnt="0"/>
      <dgm:spPr/>
    </dgm:pt>
    <dgm:pt modelId="{36839D5B-6676-423D-871B-7A84FD261738}" type="pres">
      <dgm:prSet presAssocID="{EA0C1320-CD59-4CFE-A4EE-E69CEA608714}" presName="sibTrans" presStyleLbl="sibTrans2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57DF6D6F-0F74-4B97-946C-90AA6C34623E}" srcId="{2AC78E7F-3C6C-42F6-A6D2-B8E1304E5BAC}" destId="{E2F88164-145F-4D6B-A14C-044FC855BBEB}" srcOrd="0" destOrd="0" parTransId="{BEF7BE03-D60A-49FE-866E-DAB6B7B932D8}" sibTransId="{921EC85D-CFC5-48F7-B08D-76E78AFF90E3}"/>
    <dgm:cxn modelId="{8C88711F-95E3-44E1-8315-9AFE74F6A099}" srcId="{E2F88164-145F-4D6B-A14C-044FC855BBEB}" destId="{8C82713D-7CAB-4A2F-A53B-E44E91189656}" srcOrd="2" destOrd="0" parTransId="{85B4AEE1-9422-4737-96C1-9488FD363624}" sibTransId="{9A10858E-A96C-436E-B695-F4ED0B8363C7}"/>
    <dgm:cxn modelId="{58EA2008-2262-458C-849C-CFAEA97EEA2B}" srcId="{E2F88164-145F-4D6B-A14C-044FC855BBEB}" destId="{090482C3-357D-437A-8B41-18E32D908A2F}" srcOrd="3" destOrd="0" parTransId="{16B2AD58-31E9-49DD-9DC1-565C0CC7CDE7}" sibTransId="{0FDA0ABB-C51B-462C-B545-A799F3B0F713}"/>
    <dgm:cxn modelId="{CF1C251F-1430-4D72-86A8-D6A973CA3468}" type="presOf" srcId="{CB410D7D-0064-4464-9337-A2BD4A5F79B9}" destId="{4DA5C081-0E2F-4C65-A22B-D314CEFDA1FE}" srcOrd="0" destOrd="0" presId="urn:microsoft.com/office/officeart/2005/8/layout/radial6"/>
    <dgm:cxn modelId="{F2AEAF07-C868-438C-BC35-9596378FA373}" type="presOf" srcId="{8C2AC996-E987-4719-A51F-237150269372}" destId="{525FF466-C25D-4FE4-A2BC-9C2DADBE6B62}" srcOrd="0" destOrd="0" presId="urn:microsoft.com/office/officeart/2005/8/layout/radial6"/>
    <dgm:cxn modelId="{D0616192-4B66-41A8-B648-E7E43DC5DD83}" srcId="{E2F88164-145F-4D6B-A14C-044FC855BBEB}" destId="{CB410D7D-0064-4464-9337-A2BD4A5F79B9}" srcOrd="4" destOrd="0" parTransId="{5829AD5F-885D-4EB8-A12C-FA6EA04DFC78}" sibTransId="{EA0C1320-CD59-4CFE-A4EE-E69CEA608714}"/>
    <dgm:cxn modelId="{0DACE76A-326B-45C3-B0B9-12D16570BA68}" type="presOf" srcId="{2AC78E7F-3C6C-42F6-A6D2-B8E1304E5BAC}" destId="{45CA7BEF-4A16-426A-A212-0999ECBA000F}" srcOrd="0" destOrd="0" presId="urn:microsoft.com/office/officeart/2005/8/layout/radial6"/>
    <dgm:cxn modelId="{6656BC01-E6A4-4743-B073-68CA6CEF8338}" type="presOf" srcId="{090482C3-357D-437A-8B41-18E32D908A2F}" destId="{00674C4F-0117-4735-8ABD-0949F2D44BD3}" srcOrd="0" destOrd="0" presId="urn:microsoft.com/office/officeart/2005/8/layout/radial6"/>
    <dgm:cxn modelId="{F25304D6-FAF3-4CE8-8644-68C35A132228}" srcId="{E2F88164-145F-4D6B-A14C-044FC855BBEB}" destId="{0E2D89FE-C2DF-4568-ADBB-A83188307A9B}" srcOrd="1" destOrd="0" parTransId="{8008B1CD-91D2-4A8F-8FE3-A1D1099D6FF3}" sibTransId="{31D69EF6-D897-4249-958D-4ADC60F64D14}"/>
    <dgm:cxn modelId="{3EBCA489-D505-4539-B5E3-09D0C0175FF0}" type="presOf" srcId="{31D69EF6-D897-4249-958D-4ADC60F64D14}" destId="{96BB2F94-ED00-485A-8A41-740E967F2538}" srcOrd="0" destOrd="0" presId="urn:microsoft.com/office/officeart/2005/8/layout/radial6"/>
    <dgm:cxn modelId="{52BB2E9C-3801-4EE3-BF53-FC5A75779DA9}" type="presOf" srcId="{9A10858E-A96C-436E-B695-F4ED0B8363C7}" destId="{2C733CFD-34F3-4C35-B77C-A0558293059B}" srcOrd="0" destOrd="0" presId="urn:microsoft.com/office/officeart/2005/8/layout/radial6"/>
    <dgm:cxn modelId="{6DA37157-6A24-4713-AB70-6818F61566F8}" type="presOf" srcId="{0FDA0ABB-C51B-462C-B545-A799F3B0F713}" destId="{DB7B623B-FDCA-49A6-A57C-B132F7226FE2}" srcOrd="0" destOrd="0" presId="urn:microsoft.com/office/officeart/2005/8/layout/radial6"/>
    <dgm:cxn modelId="{497E17A0-4957-4D71-8589-13073A51F9F3}" srcId="{E2F88164-145F-4D6B-A14C-044FC855BBEB}" destId="{FF2169C7-FD84-4559-B863-16147076501C}" srcOrd="0" destOrd="0" parTransId="{AE8EA60F-A6B7-465A-9FA1-8512C0D0BEA4}" sibTransId="{8C2AC996-E987-4719-A51F-237150269372}"/>
    <dgm:cxn modelId="{F5BC330B-C468-488C-A76B-20510DF4A4CC}" type="presOf" srcId="{FF2169C7-FD84-4559-B863-16147076501C}" destId="{9ED78A9F-F18B-4C9A-AC00-6FCF9D38A2F7}" srcOrd="0" destOrd="0" presId="urn:microsoft.com/office/officeart/2005/8/layout/radial6"/>
    <dgm:cxn modelId="{A2FC7F68-45A7-4875-83B5-77DE799312A1}" type="presOf" srcId="{0E2D89FE-C2DF-4568-ADBB-A83188307A9B}" destId="{01C31B86-D4D2-4C72-8C00-07A69A4253E3}" srcOrd="0" destOrd="0" presId="urn:microsoft.com/office/officeart/2005/8/layout/radial6"/>
    <dgm:cxn modelId="{6AC963C1-C180-41CE-9B6A-5153F669A534}" type="presOf" srcId="{EA0C1320-CD59-4CFE-A4EE-E69CEA608714}" destId="{36839D5B-6676-423D-871B-7A84FD261738}" srcOrd="0" destOrd="0" presId="urn:microsoft.com/office/officeart/2005/8/layout/radial6"/>
    <dgm:cxn modelId="{7DFF47F7-2A64-4814-8255-AF22262647FE}" type="presOf" srcId="{E2F88164-145F-4D6B-A14C-044FC855BBEB}" destId="{3CD943B3-19B7-46F1-B953-605FFC50807B}" srcOrd="0" destOrd="0" presId="urn:microsoft.com/office/officeart/2005/8/layout/radial6"/>
    <dgm:cxn modelId="{A6F52751-1478-4977-8282-3D944D9AF3A5}" type="presOf" srcId="{8C82713D-7CAB-4A2F-A53B-E44E91189656}" destId="{E64A7CBD-F922-431B-B091-7EF9A93BFFD6}" srcOrd="0" destOrd="0" presId="urn:microsoft.com/office/officeart/2005/8/layout/radial6"/>
    <dgm:cxn modelId="{81EE984F-1544-4BD5-9171-09E95B694FF9}" type="presParOf" srcId="{45CA7BEF-4A16-426A-A212-0999ECBA000F}" destId="{3CD943B3-19B7-46F1-B953-605FFC50807B}" srcOrd="0" destOrd="0" presId="urn:microsoft.com/office/officeart/2005/8/layout/radial6"/>
    <dgm:cxn modelId="{C085EF18-5ABB-4105-9CA4-20AC2EEEACAF}" type="presParOf" srcId="{45CA7BEF-4A16-426A-A212-0999ECBA000F}" destId="{9ED78A9F-F18B-4C9A-AC00-6FCF9D38A2F7}" srcOrd="1" destOrd="0" presId="urn:microsoft.com/office/officeart/2005/8/layout/radial6"/>
    <dgm:cxn modelId="{790AA847-D9D5-4F52-A230-9136DAD5D17A}" type="presParOf" srcId="{45CA7BEF-4A16-426A-A212-0999ECBA000F}" destId="{CB38B110-F553-4C87-A8C0-C49D55851F79}" srcOrd="2" destOrd="0" presId="urn:microsoft.com/office/officeart/2005/8/layout/radial6"/>
    <dgm:cxn modelId="{B3B0AD0E-40BA-46C8-9602-6290C80B2FE7}" type="presParOf" srcId="{45CA7BEF-4A16-426A-A212-0999ECBA000F}" destId="{525FF466-C25D-4FE4-A2BC-9C2DADBE6B62}" srcOrd="3" destOrd="0" presId="urn:microsoft.com/office/officeart/2005/8/layout/radial6"/>
    <dgm:cxn modelId="{411C0876-49AA-4C66-9C8F-4A7A32E4462F}" type="presParOf" srcId="{45CA7BEF-4A16-426A-A212-0999ECBA000F}" destId="{01C31B86-D4D2-4C72-8C00-07A69A4253E3}" srcOrd="4" destOrd="0" presId="urn:microsoft.com/office/officeart/2005/8/layout/radial6"/>
    <dgm:cxn modelId="{AC1A3A2F-296D-4F93-A107-CBADDAFB9AB7}" type="presParOf" srcId="{45CA7BEF-4A16-426A-A212-0999ECBA000F}" destId="{B9F44A0B-7931-4921-A051-18A1D8B9B6CE}" srcOrd="5" destOrd="0" presId="urn:microsoft.com/office/officeart/2005/8/layout/radial6"/>
    <dgm:cxn modelId="{2FCD61F4-9365-4E4F-9094-BDE8C0CB3189}" type="presParOf" srcId="{45CA7BEF-4A16-426A-A212-0999ECBA000F}" destId="{96BB2F94-ED00-485A-8A41-740E967F2538}" srcOrd="6" destOrd="0" presId="urn:microsoft.com/office/officeart/2005/8/layout/radial6"/>
    <dgm:cxn modelId="{8EA505D0-2126-459C-944C-32D10CE7CE8A}" type="presParOf" srcId="{45CA7BEF-4A16-426A-A212-0999ECBA000F}" destId="{E64A7CBD-F922-431B-B091-7EF9A93BFFD6}" srcOrd="7" destOrd="0" presId="urn:microsoft.com/office/officeart/2005/8/layout/radial6"/>
    <dgm:cxn modelId="{1ACEEB6B-8F6E-495D-A289-3B0E9850C292}" type="presParOf" srcId="{45CA7BEF-4A16-426A-A212-0999ECBA000F}" destId="{2B2859EB-DDF1-4283-8EE8-4068DE9E1359}" srcOrd="8" destOrd="0" presId="urn:microsoft.com/office/officeart/2005/8/layout/radial6"/>
    <dgm:cxn modelId="{DDC011AA-7C21-4DF3-80DB-CF0B609420E3}" type="presParOf" srcId="{45CA7BEF-4A16-426A-A212-0999ECBA000F}" destId="{2C733CFD-34F3-4C35-B77C-A0558293059B}" srcOrd="9" destOrd="0" presId="urn:microsoft.com/office/officeart/2005/8/layout/radial6"/>
    <dgm:cxn modelId="{6BEB5C90-2E56-4AA3-B7A8-1CCC9989C8D0}" type="presParOf" srcId="{45CA7BEF-4A16-426A-A212-0999ECBA000F}" destId="{00674C4F-0117-4735-8ABD-0949F2D44BD3}" srcOrd="10" destOrd="0" presId="urn:microsoft.com/office/officeart/2005/8/layout/radial6"/>
    <dgm:cxn modelId="{E6E43951-0BD0-4C9B-8DFC-489363B3049B}" type="presParOf" srcId="{45CA7BEF-4A16-426A-A212-0999ECBA000F}" destId="{6CBE3451-AAEA-43F2-A9F6-E89FF4A24B46}" srcOrd="11" destOrd="0" presId="urn:microsoft.com/office/officeart/2005/8/layout/radial6"/>
    <dgm:cxn modelId="{947854AB-AB24-445C-B4A6-ABD385309D0A}" type="presParOf" srcId="{45CA7BEF-4A16-426A-A212-0999ECBA000F}" destId="{DB7B623B-FDCA-49A6-A57C-B132F7226FE2}" srcOrd="12" destOrd="0" presId="urn:microsoft.com/office/officeart/2005/8/layout/radial6"/>
    <dgm:cxn modelId="{2521B288-3378-41DE-AB96-385A8B33454F}" type="presParOf" srcId="{45CA7BEF-4A16-426A-A212-0999ECBA000F}" destId="{4DA5C081-0E2F-4C65-A22B-D314CEFDA1FE}" srcOrd="13" destOrd="0" presId="urn:microsoft.com/office/officeart/2005/8/layout/radial6"/>
    <dgm:cxn modelId="{798D8266-8B98-4444-8528-D0A2C59B1E76}" type="presParOf" srcId="{45CA7BEF-4A16-426A-A212-0999ECBA000F}" destId="{151089A8-4387-46CA-90A4-67962859100A}" srcOrd="14" destOrd="0" presId="urn:microsoft.com/office/officeart/2005/8/layout/radial6"/>
    <dgm:cxn modelId="{68183F8C-D761-4AAF-AAFD-F22926EEA345}" type="presParOf" srcId="{45CA7BEF-4A16-426A-A212-0999ECBA000F}" destId="{36839D5B-6676-423D-871B-7A84FD261738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83FD1F3-3DE1-4EC2-8A4F-E73CB3DE938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>
        <a:scene3d>
          <a:camera prst="obliqueTopRight"/>
          <a:lightRig rig="threePt" dir="t"/>
        </a:scene3d>
      </dgm:spPr>
      <dgm:t>
        <a:bodyPr/>
        <a:lstStyle/>
        <a:p>
          <a:endParaRPr lang="zh-TW" altLang="en-US"/>
        </a:p>
      </dgm:t>
    </dgm:pt>
    <dgm:pt modelId="{CEB096EF-0470-43C9-86D4-37357FAABFE8}">
      <dgm:prSet phldrT="[文字]"/>
      <dgm:spPr>
        <a:xfrm>
          <a:off x="1744912" y="325457"/>
          <a:ext cx="4416552" cy="4416552"/>
        </a:xfrm>
        <a:prstGeom prst="pie">
          <a:avLst>
            <a:gd name="adj1" fmla="val 16200000"/>
            <a:gd name="adj2" fmla="val 20520000"/>
          </a:avLst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bliqueTopRight"/>
          <a:lightRig rig="threePt" dir="t"/>
        </a:scene3d>
      </dgm:spPr>
      <dgm:t>
        <a:bodyPr/>
        <a:lstStyle/>
        <a:p>
          <a:r>
            <a:rPr lang="en-US" altLang="zh-TW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Who</a:t>
          </a:r>
          <a:endParaRPr lang="zh-TW" altLang="en-US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CDCD4F07-BF6F-498A-BAF1-F80C154863ED}" type="parTrans" cxnId="{9C0B0E60-689A-48CA-A5BA-23DC717DEE28}">
      <dgm:prSet/>
      <dgm:spPr/>
      <dgm:t>
        <a:bodyPr/>
        <a:lstStyle/>
        <a:p>
          <a:endParaRPr lang="zh-TW" altLang="en-US"/>
        </a:p>
      </dgm:t>
    </dgm:pt>
    <dgm:pt modelId="{89248B48-BD3A-4D34-9BEB-AD8703E150B9}" type="sibTrans" cxnId="{9C0B0E60-689A-48CA-A5BA-23DC717DEE28}">
      <dgm:prSet/>
      <dgm:spPr/>
      <dgm:t>
        <a:bodyPr/>
        <a:lstStyle/>
        <a:p>
          <a:endParaRPr lang="zh-TW" altLang="en-US"/>
        </a:p>
      </dgm:t>
    </dgm:pt>
    <dgm:pt modelId="{2F424F6A-76BC-433C-951F-8279A19AAC26}">
      <dgm:prSet phldrT="[文字]"/>
      <dgm:spPr>
        <a:xfrm>
          <a:off x="1782768" y="443232"/>
          <a:ext cx="4416552" cy="4416552"/>
        </a:xfrm>
        <a:prstGeom prst="pie">
          <a:avLst>
            <a:gd name="adj1" fmla="val 20520000"/>
            <a:gd name="adj2" fmla="val 3240000"/>
          </a:avLst>
        </a:prstGeom>
        <a:solidFill>
          <a:srgbClr val="00B05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bliqueTopRight"/>
          <a:lightRig rig="threePt" dir="t"/>
        </a:scene3d>
      </dgm:spPr>
      <dgm:t>
        <a:bodyPr/>
        <a:lstStyle/>
        <a:p>
          <a:r>
            <a:rPr lang="en-US" altLang="zh-TW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What</a:t>
          </a:r>
          <a:endParaRPr lang="zh-TW" altLang="en-US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86137576-1527-452C-8EB2-BA5B95B057EA}" type="parTrans" cxnId="{1E9A7C75-5FC3-4056-BB9B-BA8E82BCB97C}">
      <dgm:prSet/>
      <dgm:spPr/>
      <dgm:t>
        <a:bodyPr/>
        <a:lstStyle/>
        <a:p>
          <a:endParaRPr lang="zh-TW" altLang="en-US"/>
        </a:p>
      </dgm:t>
    </dgm:pt>
    <dgm:pt modelId="{20B3B644-A591-4BA3-974A-5EBBA1BCC0C6}" type="sibTrans" cxnId="{1E9A7C75-5FC3-4056-BB9B-BA8E82BCB97C}">
      <dgm:prSet/>
      <dgm:spPr/>
      <dgm:t>
        <a:bodyPr/>
        <a:lstStyle/>
        <a:p>
          <a:endParaRPr lang="zh-TW" altLang="en-US"/>
        </a:p>
      </dgm:t>
    </dgm:pt>
    <dgm:pt modelId="{89345506-70B1-4FE4-B0C2-5D828DC7E8C2}">
      <dgm:prSet phldrT="[文字]"/>
      <dgm:spPr>
        <a:xfrm>
          <a:off x="1682870" y="515790"/>
          <a:ext cx="4416552" cy="4416552"/>
        </a:xfrm>
        <a:prstGeom prst="pie">
          <a:avLst>
            <a:gd name="adj1" fmla="val 3240000"/>
            <a:gd name="adj2" fmla="val 7560000"/>
          </a:avLst>
        </a:prstGeom>
        <a:solidFill>
          <a:srgbClr val="FACF67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bliqueTopRight"/>
          <a:lightRig rig="threePt" dir="t"/>
        </a:scene3d>
      </dgm:spPr>
      <dgm:t>
        <a:bodyPr/>
        <a:lstStyle/>
        <a:p>
          <a:r>
            <a:rPr lang="en-US" altLang="zh-TW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Where</a:t>
          </a:r>
          <a:endParaRPr lang="zh-TW" altLang="en-US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27CF2042-9C29-4810-B7BC-2230FDB691AA}" type="parTrans" cxnId="{5D2FD137-5596-421F-B873-2A89FC14014A}">
      <dgm:prSet/>
      <dgm:spPr/>
      <dgm:t>
        <a:bodyPr/>
        <a:lstStyle/>
        <a:p>
          <a:endParaRPr lang="zh-TW" altLang="en-US"/>
        </a:p>
      </dgm:t>
    </dgm:pt>
    <dgm:pt modelId="{04370502-3441-4996-A444-096049405DC0}" type="sibTrans" cxnId="{5D2FD137-5596-421F-B873-2A89FC14014A}">
      <dgm:prSet/>
      <dgm:spPr/>
      <dgm:t>
        <a:bodyPr/>
        <a:lstStyle/>
        <a:p>
          <a:endParaRPr lang="zh-TW" altLang="en-US"/>
        </a:p>
      </dgm:t>
    </dgm:pt>
    <dgm:pt modelId="{D1C9A41D-3CAD-481B-B912-479B8B1F34D2}">
      <dgm:prSet phldrT="[文字]"/>
      <dgm:spPr>
        <a:xfrm>
          <a:off x="1620827" y="325457"/>
          <a:ext cx="4416552" cy="4416552"/>
        </a:xfrm>
        <a:prstGeom prst="pie">
          <a:avLst>
            <a:gd name="adj1" fmla="val 11880000"/>
            <a:gd name="adj2" fmla="val 16200000"/>
          </a:avLst>
        </a:prstGeom>
        <a:solidFill>
          <a:srgbClr val="FF669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bliqueTopRight"/>
          <a:lightRig rig="threePt" dir="t"/>
        </a:scene3d>
      </dgm:spPr>
      <dgm:t>
        <a:bodyPr/>
        <a:lstStyle/>
        <a:p>
          <a:r>
            <a:rPr lang="en-US" altLang="zh-TW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How</a:t>
          </a:r>
          <a:endParaRPr lang="zh-TW" altLang="en-US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1921C6A5-1FA8-47B0-9472-D0F5DCC86172}" type="parTrans" cxnId="{714B85AB-B2AA-4E57-9A6A-57226DAFB859}">
      <dgm:prSet/>
      <dgm:spPr/>
      <dgm:t>
        <a:bodyPr/>
        <a:lstStyle/>
        <a:p>
          <a:endParaRPr lang="zh-TW" altLang="en-US"/>
        </a:p>
      </dgm:t>
    </dgm:pt>
    <dgm:pt modelId="{B667B1D3-6927-447E-A173-5E8B9B858E9E}" type="sibTrans" cxnId="{714B85AB-B2AA-4E57-9A6A-57226DAFB859}">
      <dgm:prSet/>
      <dgm:spPr/>
      <dgm:t>
        <a:bodyPr/>
        <a:lstStyle/>
        <a:p>
          <a:endParaRPr lang="zh-TW" altLang="en-US"/>
        </a:p>
      </dgm:t>
    </dgm:pt>
    <dgm:pt modelId="{8BE5A69F-E355-446A-84E5-B403D4EAC100}">
      <dgm:prSet phldrT="[文字]"/>
      <dgm:spPr>
        <a:xfrm>
          <a:off x="1582971" y="443232"/>
          <a:ext cx="4416552" cy="4416552"/>
        </a:xfrm>
        <a:prstGeom prst="pie">
          <a:avLst>
            <a:gd name="adj1" fmla="val 7560000"/>
            <a:gd name="adj2" fmla="val 11880000"/>
          </a:avLst>
        </a:prstGeom>
        <a:solidFill>
          <a:srgbClr val="7030A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bliqueTopRight"/>
          <a:lightRig rig="threePt" dir="t"/>
        </a:scene3d>
      </dgm:spPr>
      <dgm:t>
        <a:bodyPr/>
        <a:lstStyle/>
        <a:p>
          <a:r>
            <a:rPr lang="en-US" altLang="zh-TW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Why</a:t>
          </a:r>
          <a:endParaRPr lang="zh-TW" altLang="en-US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32E60FE1-C3C6-43DA-B1AA-9315ED962FD0}" type="parTrans" cxnId="{4FB9E056-ACAA-43CA-B80B-7F27830BFBF7}">
      <dgm:prSet/>
      <dgm:spPr/>
      <dgm:t>
        <a:bodyPr/>
        <a:lstStyle/>
        <a:p>
          <a:endParaRPr lang="zh-TW" altLang="en-US"/>
        </a:p>
      </dgm:t>
    </dgm:pt>
    <dgm:pt modelId="{433AAA48-8F0C-4329-B8C7-D56402266F6A}" type="sibTrans" cxnId="{4FB9E056-ACAA-43CA-B80B-7F27830BFBF7}">
      <dgm:prSet/>
      <dgm:spPr/>
      <dgm:t>
        <a:bodyPr/>
        <a:lstStyle/>
        <a:p>
          <a:endParaRPr lang="zh-TW" altLang="en-US"/>
        </a:p>
      </dgm:t>
    </dgm:pt>
    <dgm:pt modelId="{C5F5104F-69FD-40A1-B458-D6B8E1910867}" type="pres">
      <dgm:prSet presAssocID="{483FD1F3-3DE1-4EC2-8A4F-E73CB3DE938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0D5ADB6-8239-4D5B-B9B1-1F7495F5A46E}" type="pres">
      <dgm:prSet presAssocID="{483FD1F3-3DE1-4EC2-8A4F-E73CB3DE9387}" presName="wedge1" presStyleLbl="node1" presStyleIdx="0" presStyleCnt="5"/>
      <dgm:spPr/>
      <dgm:t>
        <a:bodyPr/>
        <a:lstStyle/>
        <a:p>
          <a:endParaRPr lang="zh-TW" altLang="en-US"/>
        </a:p>
      </dgm:t>
    </dgm:pt>
    <dgm:pt modelId="{13A9BC5C-8EC8-4582-9B32-CBEEE9965F11}" type="pres">
      <dgm:prSet presAssocID="{483FD1F3-3DE1-4EC2-8A4F-E73CB3DE9387}" presName="dummy1a" presStyleCnt="0"/>
      <dgm:spPr/>
    </dgm:pt>
    <dgm:pt modelId="{69FB80AB-F6B0-40ED-BB5E-7B311DA31867}" type="pres">
      <dgm:prSet presAssocID="{483FD1F3-3DE1-4EC2-8A4F-E73CB3DE9387}" presName="dummy1b" presStyleCnt="0"/>
      <dgm:spPr/>
    </dgm:pt>
    <dgm:pt modelId="{C7E13819-DE43-4DCF-A823-648311E528FD}" type="pres">
      <dgm:prSet presAssocID="{483FD1F3-3DE1-4EC2-8A4F-E73CB3DE9387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EBFC01-9859-409F-8E0E-7A887E0A20DA}" type="pres">
      <dgm:prSet presAssocID="{483FD1F3-3DE1-4EC2-8A4F-E73CB3DE9387}" presName="wedge2" presStyleLbl="node1" presStyleIdx="1" presStyleCnt="5"/>
      <dgm:spPr/>
      <dgm:t>
        <a:bodyPr/>
        <a:lstStyle/>
        <a:p>
          <a:endParaRPr lang="zh-TW" altLang="en-US"/>
        </a:p>
      </dgm:t>
    </dgm:pt>
    <dgm:pt modelId="{72A67713-6FFE-450B-963E-AFD260590FE5}" type="pres">
      <dgm:prSet presAssocID="{483FD1F3-3DE1-4EC2-8A4F-E73CB3DE9387}" presName="dummy2a" presStyleCnt="0"/>
      <dgm:spPr/>
    </dgm:pt>
    <dgm:pt modelId="{88036BBC-206C-48E7-AD7F-E50AB103F4E1}" type="pres">
      <dgm:prSet presAssocID="{483FD1F3-3DE1-4EC2-8A4F-E73CB3DE9387}" presName="dummy2b" presStyleCnt="0"/>
      <dgm:spPr/>
    </dgm:pt>
    <dgm:pt modelId="{57C35069-AEC9-43BD-904A-DCE698448A27}" type="pres">
      <dgm:prSet presAssocID="{483FD1F3-3DE1-4EC2-8A4F-E73CB3DE9387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BED6380-6CA0-4D5D-97C1-26CA86EA4DEB}" type="pres">
      <dgm:prSet presAssocID="{483FD1F3-3DE1-4EC2-8A4F-E73CB3DE9387}" presName="wedge3" presStyleLbl="node1" presStyleIdx="2" presStyleCnt="5"/>
      <dgm:spPr/>
      <dgm:t>
        <a:bodyPr/>
        <a:lstStyle/>
        <a:p>
          <a:endParaRPr lang="zh-TW" altLang="en-US"/>
        </a:p>
      </dgm:t>
    </dgm:pt>
    <dgm:pt modelId="{5575B2AC-1B7A-4388-B4D1-C305046B8510}" type="pres">
      <dgm:prSet presAssocID="{483FD1F3-3DE1-4EC2-8A4F-E73CB3DE9387}" presName="dummy3a" presStyleCnt="0"/>
      <dgm:spPr/>
    </dgm:pt>
    <dgm:pt modelId="{319E672C-92E2-49CB-B7E7-454F17C47257}" type="pres">
      <dgm:prSet presAssocID="{483FD1F3-3DE1-4EC2-8A4F-E73CB3DE9387}" presName="dummy3b" presStyleCnt="0"/>
      <dgm:spPr/>
    </dgm:pt>
    <dgm:pt modelId="{0D37F80F-7A90-47A9-A222-9F48194F8E35}" type="pres">
      <dgm:prSet presAssocID="{483FD1F3-3DE1-4EC2-8A4F-E73CB3DE9387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7C100D0-FFDE-4F75-8631-1AF9D72E8B0B}" type="pres">
      <dgm:prSet presAssocID="{483FD1F3-3DE1-4EC2-8A4F-E73CB3DE9387}" presName="wedge4" presStyleLbl="node1" presStyleIdx="3" presStyleCnt="5"/>
      <dgm:spPr/>
      <dgm:t>
        <a:bodyPr/>
        <a:lstStyle/>
        <a:p>
          <a:endParaRPr lang="zh-TW" altLang="en-US"/>
        </a:p>
      </dgm:t>
    </dgm:pt>
    <dgm:pt modelId="{0010D2F2-6D78-412D-834E-950356022724}" type="pres">
      <dgm:prSet presAssocID="{483FD1F3-3DE1-4EC2-8A4F-E73CB3DE9387}" presName="dummy4a" presStyleCnt="0"/>
      <dgm:spPr/>
    </dgm:pt>
    <dgm:pt modelId="{865D368B-BEBF-4A37-9280-1A51B0868889}" type="pres">
      <dgm:prSet presAssocID="{483FD1F3-3DE1-4EC2-8A4F-E73CB3DE9387}" presName="dummy4b" presStyleCnt="0"/>
      <dgm:spPr/>
    </dgm:pt>
    <dgm:pt modelId="{C27DBED0-4F11-42B9-9D0D-67090947BE60}" type="pres">
      <dgm:prSet presAssocID="{483FD1F3-3DE1-4EC2-8A4F-E73CB3DE9387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109A8B-ACDA-42A2-8022-AB4985C427C4}" type="pres">
      <dgm:prSet presAssocID="{483FD1F3-3DE1-4EC2-8A4F-E73CB3DE9387}" presName="wedge5" presStyleLbl="node1" presStyleIdx="4" presStyleCnt="5"/>
      <dgm:spPr/>
      <dgm:t>
        <a:bodyPr/>
        <a:lstStyle/>
        <a:p>
          <a:endParaRPr lang="zh-TW" altLang="en-US"/>
        </a:p>
      </dgm:t>
    </dgm:pt>
    <dgm:pt modelId="{8134B50C-EEF5-4E85-BF44-EB0BE2BD77FC}" type="pres">
      <dgm:prSet presAssocID="{483FD1F3-3DE1-4EC2-8A4F-E73CB3DE9387}" presName="dummy5a" presStyleCnt="0"/>
      <dgm:spPr/>
    </dgm:pt>
    <dgm:pt modelId="{5F477F7E-A221-4949-839E-F080270B88B2}" type="pres">
      <dgm:prSet presAssocID="{483FD1F3-3DE1-4EC2-8A4F-E73CB3DE9387}" presName="dummy5b" presStyleCnt="0"/>
      <dgm:spPr/>
    </dgm:pt>
    <dgm:pt modelId="{3EEA2653-FF58-4971-9B26-B04EAB45447E}" type="pres">
      <dgm:prSet presAssocID="{483FD1F3-3DE1-4EC2-8A4F-E73CB3DE9387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838980F-D9C3-446B-9446-15DE0C2694FF}" type="pres">
      <dgm:prSet presAssocID="{89248B48-BD3A-4D34-9BEB-AD8703E150B9}" presName="arrowWedge1" presStyleLbl="fgSibTrans2D1" presStyleIdx="0" presStyleCnt="5"/>
      <dgm:spPr>
        <a:xfrm>
          <a:off x="1471298" y="52052"/>
          <a:ext cx="4963363" cy="4963363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rgbClr val="FFE593"/>
        </a:solidFill>
        <a:ln>
          <a:noFill/>
        </a:ln>
        <a:effectLst/>
      </dgm:spPr>
      <dgm:t>
        <a:bodyPr/>
        <a:lstStyle/>
        <a:p>
          <a:endParaRPr lang="zh-TW" altLang="en-US"/>
        </a:p>
      </dgm:t>
    </dgm:pt>
    <dgm:pt modelId="{63B455FA-5CB7-4659-A7C1-B56BC205992B}" type="pres">
      <dgm:prSet presAssocID="{20B3B644-A591-4BA3-974A-5EBBA1BCC0C6}" presName="arrowWedge2" presStyleLbl="fgSibTrans2D1" presStyleIdx="1" presStyleCnt="5"/>
      <dgm:spPr>
        <a:xfrm>
          <a:off x="1509667" y="169788"/>
          <a:ext cx="4963363" cy="4963363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rgbClr val="65FFAB"/>
        </a:solidFill>
        <a:ln>
          <a:noFill/>
        </a:ln>
        <a:effectLst/>
      </dgm:spPr>
      <dgm:t>
        <a:bodyPr/>
        <a:lstStyle/>
        <a:p>
          <a:endParaRPr lang="zh-TW" altLang="en-US"/>
        </a:p>
      </dgm:t>
    </dgm:pt>
    <dgm:pt modelId="{2519F669-AE7A-41A2-90CA-A14194517C1E}" type="pres">
      <dgm:prSet presAssocID="{04370502-3441-4996-A444-096049405DC0}" presName="arrowWedge3" presStyleLbl="fgSibTrans2D1" presStyleIdx="2" presStyleCnt="5"/>
      <dgm:spPr>
        <a:xfrm>
          <a:off x="1409464" y="242567"/>
          <a:ext cx="4963363" cy="4963363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rgbClr val="FACF67">
            <a:lumMod val="40000"/>
            <a:lumOff val="60000"/>
          </a:srgbClr>
        </a:solidFill>
        <a:ln>
          <a:noFill/>
        </a:ln>
        <a:effectLst/>
      </dgm:spPr>
      <dgm:t>
        <a:bodyPr/>
        <a:lstStyle/>
        <a:p>
          <a:endParaRPr lang="zh-TW" altLang="en-US"/>
        </a:p>
      </dgm:t>
    </dgm:pt>
    <dgm:pt modelId="{E34F7292-5554-46EB-B5EE-CB3EB0571F5C}" type="pres">
      <dgm:prSet presAssocID="{433AAA48-8F0C-4329-B8C7-D56402266F6A}" presName="arrowWedge4" presStyleLbl="fgSibTrans2D1" presStyleIdx="3" presStyleCnt="5"/>
      <dgm:spPr>
        <a:xfrm>
          <a:off x="1309261" y="169788"/>
          <a:ext cx="4963363" cy="4963363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rgbClr val="C59EE2"/>
        </a:solidFill>
        <a:ln>
          <a:noFill/>
        </a:ln>
        <a:effectLst/>
      </dgm:spPr>
      <dgm:t>
        <a:bodyPr/>
        <a:lstStyle/>
        <a:p>
          <a:endParaRPr lang="zh-TW" altLang="en-US"/>
        </a:p>
      </dgm:t>
    </dgm:pt>
    <dgm:pt modelId="{4F96E2C0-B0B7-45D6-902D-59C3A25D4FDC}" type="pres">
      <dgm:prSet presAssocID="{B667B1D3-6927-447E-A173-5E8B9B858E9E}" presName="arrowWedge5" presStyleLbl="fgSibTrans2D1" presStyleIdx="4" presStyleCnt="5"/>
      <dgm:spPr>
        <a:xfrm>
          <a:off x="1347630" y="52052"/>
          <a:ext cx="4963363" cy="4963363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rgbClr val="FFB7CF"/>
        </a:solidFill>
        <a:ln>
          <a:noFill/>
        </a:ln>
        <a:effectLst/>
      </dgm:spPr>
      <dgm:t>
        <a:bodyPr/>
        <a:lstStyle/>
        <a:p>
          <a:endParaRPr lang="zh-TW" altLang="en-US"/>
        </a:p>
      </dgm:t>
    </dgm:pt>
  </dgm:ptLst>
  <dgm:cxnLst>
    <dgm:cxn modelId="{3A1665EC-9D7E-478A-975E-7F417D3895AB}" type="presOf" srcId="{2F424F6A-76BC-433C-951F-8279A19AAC26}" destId="{57C35069-AEC9-43BD-904A-DCE698448A27}" srcOrd="1" destOrd="0" presId="urn:microsoft.com/office/officeart/2005/8/layout/cycle8"/>
    <dgm:cxn modelId="{0553764C-D084-4E12-83AB-343108C3D204}" type="presOf" srcId="{8BE5A69F-E355-446A-84E5-B403D4EAC100}" destId="{87C100D0-FFDE-4F75-8631-1AF9D72E8B0B}" srcOrd="0" destOrd="0" presId="urn:microsoft.com/office/officeart/2005/8/layout/cycle8"/>
    <dgm:cxn modelId="{4FB9E056-ACAA-43CA-B80B-7F27830BFBF7}" srcId="{483FD1F3-3DE1-4EC2-8A4F-E73CB3DE9387}" destId="{8BE5A69F-E355-446A-84E5-B403D4EAC100}" srcOrd="3" destOrd="0" parTransId="{32E60FE1-C3C6-43DA-B1AA-9315ED962FD0}" sibTransId="{433AAA48-8F0C-4329-B8C7-D56402266F6A}"/>
    <dgm:cxn modelId="{924F6341-EEF0-455C-AA85-743E1EB13C88}" type="presOf" srcId="{2F424F6A-76BC-433C-951F-8279A19AAC26}" destId="{42EBFC01-9859-409F-8E0E-7A887E0A20DA}" srcOrd="0" destOrd="0" presId="urn:microsoft.com/office/officeart/2005/8/layout/cycle8"/>
    <dgm:cxn modelId="{BFB1881A-9FCA-4453-A392-3142FCFC9FFF}" type="presOf" srcId="{8BE5A69F-E355-446A-84E5-B403D4EAC100}" destId="{C27DBED0-4F11-42B9-9D0D-67090947BE60}" srcOrd="1" destOrd="0" presId="urn:microsoft.com/office/officeart/2005/8/layout/cycle8"/>
    <dgm:cxn modelId="{FE45E87D-9866-45C8-BDC3-A7011830DB13}" type="presOf" srcId="{D1C9A41D-3CAD-481B-B912-479B8B1F34D2}" destId="{D2109A8B-ACDA-42A2-8022-AB4985C427C4}" srcOrd="0" destOrd="0" presId="urn:microsoft.com/office/officeart/2005/8/layout/cycle8"/>
    <dgm:cxn modelId="{F497BF1A-A156-4305-B071-99E972A73423}" type="presOf" srcId="{89345506-70B1-4FE4-B0C2-5D828DC7E8C2}" destId="{9BED6380-6CA0-4D5D-97C1-26CA86EA4DEB}" srcOrd="0" destOrd="0" presId="urn:microsoft.com/office/officeart/2005/8/layout/cycle8"/>
    <dgm:cxn modelId="{04485A9D-0139-4534-B553-FB7CC18B9F50}" type="presOf" srcId="{483FD1F3-3DE1-4EC2-8A4F-E73CB3DE9387}" destId="{C5F5104F-69FD-40A1-B458-D6B8E1910867}" srcOrd="0" destOrd="0" presId="urn:microsoft.com/office/officeart/2005/8/layout/cycle8"/>
    <dgm:cxn modelId="{9C0B0E60-689A-48CA-A5BA-23DC717DEE28}" srcId="{483FD1F3-3DE1-4EC2-8A4F-E73CB3DE9387}" destId="{CEB096EF-0470-43C9-86D4-37357FAABFE8}" srcOrd="0" destOrd="0" parTransId="{CDCD4F07-BF6F-498A-BAF1-F80C154863ED}" sibTransId="{89248B48-BD3A-4D34-9BEB-AD8703E150B9}"/>
    <dgm:cxn modelId="{5D2FD137-5596-421F-B873-2A89FC14014A}" srcId="{483FD1F3-3DE1-4EC2-8A4F-E73CB3DE9387}" destId="{89345506-70B1-4FE4-B0C2-5D828DC7E8C2}" srcOrd="2" destOrd="0" parTransId="{27CF2042-9C29-4810-B7BC-2230FDB691AA}" sibTransId="{04370502-3441-4996-A444-096049405DC0}"/>
    <dgm:cxn modelId="{1E9A7C75-5FC3-4056-BB9B-BA8E82BCB97C}" srcId="{483FD1F3-3DE1-4EC2-8A4F-E73CB3DE9387}" destId="{2F424F6A-76BC-433C-951F-8279A19AAC26}" srcOrd="1" destOrd="0" parTransId="{86137576-1527-452C-8EB2-BA5B95B057EA}" sibTransId="{20B3B644-A591-4BA3-974A-5EBBA1BCC0C6}"/>
    <dgm:cxn modelId="{714B85AB-B2AA-4E57-9A6A-57226DAFB859}" srcId="{483FD1F3-3DE1-4EC2-8A4F-E73CB3DE9387}" destId="{D1C9A41D-3CAD-481B-B912-479B8B1F34D2}" srcOrd="4" destOrd="0" parTransId="{1921C6A5-1FA8-47B0-9472-D0F5DCC86172}" sibTransId="{B667B1D3-6927-447E-A173-5E8B9B858E9E}"/>
    <dgm:cxn modelId="{3D195476-B368-47F1-9C3C-26CC7C260C5B}" type="presOf" srcId="{D1C9A41D-3CAD-481B-B912-479B8B1F34D2}" destId="{3EEA2653-FF58-4971-9B26-B04EAB45447E}" srcOrd="1" destOrd="0" presId="urn:microsoft.com/office/officeart/2005/8/layout/cycle8"/>
    <dgm:cxn modelId="{7B74E13D-91FE-4573-9EB1-76D86E7F4C85}" type="presOf" srcId="{CEB096EF-0470-43C9-86D4-37357FAABFE8}" destId="{C7E13819-DE43-4DCF-A823-648311E528FD}" srcOrd="1" destOrd="0" presId="urn:microsoft.com/office/officeart/2005/8/layout/cycle8"/>
    <dgm:cxn modelId="{1B7BD18B-70A2-4461-8951-BF1264CD54BA}" type="presOf" srcId="{CEB096EF-0470-43C9-86D4-37357FAABFE8}" destId="{F0D5ADB6-8239-4D5B-B9B1-1F7495F5A46E}" srcOrd="0" destOrd="0" presId="urn:microsoft.com/office/officeart/2005/8/layout/cycle8"/>
    <dgm:cxn modelId="{62205282-BBD8-4554-9C68-618118F08901}" type="presOf" srcId="{89345506-70B1-4FE4-B0C2-5D828DC7E8C2}" destId="{0D37F80F-7A90-47A9-A222-9F48194F8E35}" srcOrd="1" destOrd="0" presId="urn:microsoft.com/office/officeart/2005/8/layout/cycle8"/>
    <dgm:cxn modelId="{BAFB1E5E-B15F-4416-9D7B-2463F0F4B6AA}" type="presParOf" srcId="{C5F5104F-69FD-40A1-B458-D6B8E1910867}" destId="{F0D5ADB6-8239-4D5B-B9B1-1F7495F5A46E}" srcOrd="0" destOrd="0" presId="urn:microsoft.com/office/officeart/2005/8/layout/cycle8"/>
    <dgm:cxn modelId="{890F289E-7796-4E21-977A-45999870ED71}" type="presParOf" srcId="{C5F5104F-69FD-40A1-B458-D6B8E1910867}" destId="{13A9BC5C-8EC8-4582-9B32-CBEEE9965F11}" srcOrd="1" destOrd="0" presId="urn:microsoft.com/office/officeart/2005/8/layout/cycle8"/>
    <dgm:cxn modelId="{CB14F2E1-21EA-4F1F-93BE-566C51EDC9B4}" type="presParOf" srcId="{C5F5104F-69FD-40A1-B458-D6B8E1910867}" destId="{69FB80AB-F6B0-40ED-BB5E-7B311DA31867}" srcOrd="2" destOrd="0" presId="urn:microsoft.com/office/officeart/2005/8/layout/cycle8"/>
    <dgm:cxn modelId="{0DD5508D-4C8F-453D-82BA-3F331BA9018B}" type="presParOf" srcId="{C5F5104F-69FD-40A1-B458-D6B8E1910867}" destId="{C7E13819-DE43-4DCF-A823-648311E528FD}" srcOrd="3" destOrd="0" presId="urn:microsoft.com/office/officeart/2005/8/layout/cycle8"/>
    <dgm:cxn modelId="{F8BCA023-E002-4881-B572-9E7D79A115EA}" type="presParOf" srcId="{C5F5104F-69FD-40A1-B458-D6B8E1910867}" destId="{42EBFC01-9859-409F-8E0E-7A887E0A20DA}" srcOrd="4" destOrd="0" presId="urn:microsoft.com/office/officeart/2005/8/layout/cycle8"/>
    <dgm:cxn modelId="{B2B2CF99-23E5-4D04-8D3E-D2E250EB0F26}" type="presParOf" srcId="{C5F5104F-69FD-40A1-B458-D6B8E1910867}" destId="{72A67713-6FFE-450B-963E-AFD260590FE5}" srcOrd="5" destOrd="0" presId="urn:microsoft.com/office/officeart/2005/8/layout/cycle8"/>
    <dgm:cxn modelId="{5B8AE1A9-2453-4013-A534-AAD17E2BEFBD}" type="presParOf" srcId="{C5F5104F-69FD-40A1-B458-D6B8E1910867}" destId="{88036BBC-206C-48E7-AD7F-E50AB103F4E1}" srcOrd="6" destOrd="0" presId="urn:microsoft.com/office/officeart/2005/8/layout/cycle8"/>
    <dgm:cxn modelId="{27D78A53-3A8F-4666-B807-D5E370EAF4AD}" type="presParOf" srcId="{C5F5104F-69FD-40A1-B458-D6B8E1910867}" destId="{57C35069-AEC9-43BD-904A-DCE698448A27}" srcOrd="7" destOrd="0" presId="urn:microsoft.com/office/officeart/2005/8/layout/cycle8"/>
    <dgm:cxn modelId="{45DEADE1-3B2A-4962-A421-785552761B9E}" type="presParOf" srcId="{C5F5104F-69FD-40A1-B458-D6B8E1910867}" destId="{9BED6380-6CA0-4D5D-97C1-26CA86EA4DEB}" srcOrd="8" destOrd="0" presId="urn:microsoft.com/office/officeart/2005/8/layout/cycle8"/>
    <dgm:cxn modelId="{DA765B3C-156E-4472-8054-3950984E3426}" type="presParOf" srcId="{C5F5104F-69FD-40A1-B458-D6B8E1910867}" destId="{5575B2AC-1B7A-4388-B4D1-C305046B8510}" srcOrd="9" destOrd="0" presId="urn:microsoft.com/office/officeart/2005/8/layout/cycle8"/>
    <dgm:cxn modelId="{9C509717-BBC3-4F01-AC86-A3B05EA2BDF6}" type="presParOf" srcId="{C5F5104F-69FD-40A1-B458-D6B8E1910867}" destId="{319E672C-92E2-49CB-B7E7-454F17C47257}" srcOrd="10" destOrd="0" presId="urn:microsoft.com/office/officeart/2005/8/layout/cycle8"/>
    <dgm:cxn modelId="{D637CF31-E4CC-413D-AFC6-7356A6EF243B}" type="presParOf" srcId="{C5F5104F-69FD-40A1-B458-D6B8E1910867}" destId="{0D37F80F-7A90-47A9-A222-9F48194F8E35}" srcOrd="11" destOrd="0" presId="urn:microsoft.com/office/officeart/2005/8/layout/cycle8"/>
    <dgm:cxn modelId="{10158B57-0933-47F3-8528-337E7522D2C5}" type="presParOf" srcId="{C5F5104F-69FD-40A1-B458-D6B8E1910867}" destId="{87C100D0-FFDE-4F75-8631-1AF9D72E8B0B}" srcOrd="12" destOrd="0" presId="urn:microsoft.com/office/officeart/2005/8/layout/cycle8"/>
    <dgm:cxn modelId="{25890806-E68A-46CB-8E1F-EA747823B722}" type="presParOf" srcId="{C5F5104F-69FD-40A1-B458-D6B8E1910867}" destId="{0010D2F2-6D78-412D-834E-950356022724}" srcOrd="13" destOrd="0" presId="urn:microsoft.com/office/officeart/2005/8/layout/cycle8"/>
    <dgm:cxn modelId="{A3A8600C-7538-41BC-9611-609819376091}" type="presParOf" srcId="{C5F5104F-69FD-40A1-B458-D6B8E1910867}" destId="{865D368B-BEBF-4A37-9280-1A51B0868889}" srcOrd="14" destOrd="0" presId="urn:microsoft.com/office/officeart/2005/8/layout/cycle8"/>
    <dgm:cxn modelId="{5C258E1C-B2E3-4955-823F-6D6B63D86C0C}" type="presParOf" srcId="{C5F5104F-69FD-40A1-B458-D6B8E1910867}" destId="{C27DBED0-4F11-42B9-9D0D-67090947BE60}" srcOrd="15" destOrd="0" presId="urn:microsoft.com/office/officeart/2005/8/layout/cycle8"/>
    <dgm:cxn modelId="{6506263C-0632-4B44-B978-529A04F1E808}" type="presParOf" srcId="{C5F5104F-69FD-40A1-B458-D6B8E1910867}" destId="{D2109A8B-ACDA-42A2-8022-AB4985C427C4}" srcOrd="16" destOrd="0" presId="urn:microsoft.com/office/officeart/2005/8/layout/cycle8"/>
    <dgm:cxn modelId="{C37B2158-4949-4139-AA92-738C1C27995D}" type="presParOf" srcId="{C5F5104F-69FD-40A1-B458-D6B8E1910867}" destId="{8134B50C-EEF5-4E85-BF44-EB0BE2BD77FC}" srcOrd="17" destOrd="0" presId="urn:microsoft.com/office/officeart/2005/8/layout/cycle8"/>
    <dgm:cxn modelId="{8CC319E4-1037-4A57-8EF2-856201F631A8}" type="presParOf" srcId="{C5F5104F-69FD-40A1-B458-D6B8E1910867}" destId="{5F477F7E-A221-4949-839E-F080270B88B2}" srcOrd="18" destOrd="0" presId="urn:microsoft.com/office/officeart/2005/8/layout/cycle8"/>
    <dgm:cxn modelId="{A0DC2757-54AD-403A-B3FB-754652E58976}" type="presParOf" srcId="{C5F5104F-69FD-40A1-B458-D6B8E1910867}" destId="{3EEA2653-FF58-4971-9B26-B04EAB45447E}" srcOrd="19" destOrd="0" presId="urn:microsoft.com/office/officeart/2005/8/layout/cycle8"/>
    <dgm:cxn modelId="{A5C9C0D2-4F32-4FD0-B300-A6945E4D7E6F}" type="presParOf" srcId="{C5F5104F-69FD-40A1-B458-D6B8E1910867}" destId="{8838980F-D9C3-446B-9446-15DE0C2694FF}" srcOrd="20" destOrd="0" presId="urn:microsoft.com/office/officeart/2005/8/layout/cycle8"/>
    <dgm:cxn modelId="{E1F97DDB-A073-43E3-A9CD-67896E91D9CB}" type="presParOf" srcId="{C5F5104F-69FD-40A1-B458-D6B8E1910867}" destId="{63B455FA-5CB7-4659-A7C1-B56BC205992B}" srcOrd="21" destOrd="0" presId="urn:microsoft.com/office/officeart/2005/8/layout/cycle8"/>
    <dgm:cxn modelId="{783447E1-005D-42FA-B058-4D624E98FAFD}" type="presParOf" srcId="{C5F5104F-69FD-40A1-B458-D6B8E1910867}" destId="{2519F669-AE7A-41A2-90CA-A14194517C1E}" srcOrd="22" destOrd="0" presId="urn:microsoft.com/office/officeart/2005/8/layout/cycle8"/>
    <dgm:cxn modelId="{7684C68F-EC0D-41DB-BB3E-25E619F03DDC}" type="presParOf" srcId="{C5F5104F-69FD-40A1-B458-D6B8E1910867}" destId="{E34F7292-5554-46EB-B5EE-CB3EB0571F5C}" srcOrd="23" destOrd="0" presId="urn:microsoft.com/office/officeart/2005/8/layout/cycle8"/>
    <dgm:cxn modelId="{B878B2B2-2C52-401D-8D9D-AC564F1256C5}" type="presParOf" srcId="{C5F5104F-69FD-40A1-B458-D6B8E1910867}" destId="{4F96E2C0-B0B7-45D6-902D-59C3A25D4FDC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2DFA1F-646D-E745-8852-AD0A5E505BC9}" type="doc">
      <dgm:prSet loTypeId="urn:microsoft.com/office/officeart/2005/8/layout/hProcess9" loCatId="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2F3921C4-A447-E148-9B9B-DCA836871974}">
      <dgm:prSet custT="1"/>
      <dgm:spPr>
        <a:solidFill>
          <a:schemeClr val="accent6"/>
        </a:solidFill>
      </dgm:spPr>
      <dgm:t>
        <a:bodyPr/>
        <a:lstStyle/>
        <a:p>
          <a:pPr rtl="0"/>
          <a:r>
            <a:rPr lang="zh-TW" altLang="en-US" sz="2400" b="0" dirty="0" smtClean="0"/>
            <a:t>店家</a:t>
          </a:r>
          <a:endParaRPr lang="zh-TW" altLang="en-US" sz="2400" b="0" dirty="0"/>
        </a:p>
      </dgm:t>
    </dgm:pt>
    <dgm:pt modelId="{83242640-BD42-C44C-8508-70FD490842B1}" type="parTrans" cxnId="{C837C54F-095B-9241-A989-789D501534B2}">
      <dgm:prSet/>
      <dgm:spPr/>
      <dgm:t>
        <a:bodyPr/>
        <a:lstStyle/>
        <a:p>
          <a:endParaRPr lang="zh-TW" altLang="en-US"/>
        </a:p>
      </dgm:t>
    </dgm:pt>
    <dgm:pt modelId="{C223A52F-A269-A540-98DF-A571BD24F000}" type="sibTrans" cxnId="{C837C54F-095B-9241-A989-789D501534B2}">
      <dgm:prSet/>
      <dgm:spPr/>
      <dgm:t>
        <a:bodyPr/>
        <a:lstStyle/>
        <a:p>
          <a:endParaRPr lang="zh-TW" altLang="en-US"/>
        </a:p>
      </dgm:t>
    </dgm:pt>
    <dgm:pt modelId="{90B123A6-DFDD-E343-B7AB-C156E7B772DE}">
      <dgm:prSet custT="1"/>
      <dgm:spPr/>
      <dgm:t>
        <a:bodyPr/>
        <a:lstStyle/>
        <a:p>
          <a:pPr rtl="0"/>
          <a:r>
            <a:rPr lang="zh-TW" altLang="en-US" sz="2400" dirty="0" smtClean="0"/>
            <a:t>會員揪團</a:t>
          </a:r>
          <a:endParaRPr lang="zh-TW" altLang="en-US" sz="2400" dirty="0"/>
        </a:p>
      </dgm:t>
    </dgm:pt>
    <dgm:pt modelId="{79796ABE-6873-1449-A646-29454BFAF203}" type="parTrans" cxnId="{B942B4C3-7915-C347-8E27-4EAF2CB83C01}">
      <dgm:prSet/>
      <dgm:spPr/>
      <dgm:t>
        <a:bodyPr/>
        <a:lstStyle/>
        <a:p>
          <a:endParaRPr lang="zh-TW" altLang="en-US"/>
        </a:p>
      </dgm:t>
    </dgm:pt>
    <dgm:pt modelId="{96CB6BFD-60A6-BF42-B2DC-8677C604A73D}" type="sibTrans" cxnId="{B942B4C3-7915-C347-8E27-4EAF2CB83C01}">
      <dgm:prSet/>
      <dgm:spPr/>
      <dgm:t>
        <a:bodyPr/>
        <a:lstStyle/>
        <a:p>
          <a:endParaRPr lang="zh-TW" altLang="en-US"/>
        </a:p>
      </dgm:t>
    </dgm:pt>
    <dgm:pt modelId="{3B2D47E9-AE89-7A40-9EBE-421C97259FBE}">
      <dgm:prSet custT="1"/>
      <dgm:spPr/>
      <dgm:t>
        <a:bodyPr/>
        <a:lstStyle/>
        <a:p>
          <a:pPr rtl="0"/>
          <a:r>
            <a:rPr lang="zh-TW" altLang="en-US" sz="2400" b="0" dirty="0" smtClean="0"/>
            <a:t>刊登廣告</a:t>
          </a:r>
          <a:endParaRPr lang="zh-TW" altLang="en-US" sz="2400" b="0" dirty="0"/>
        </a:p>
      </dgm:t>
    </dgm:pt>
    <dgm:pt modelId="{A6AFF6CB-F875-1446-B93C-588D509374BF}" type="parTrans" cxnId="{D51FEECB-61FB-5F4C-8423-270B2047C288}">
      <dgm:prSet/>
      <dgm:spPr/>
      <dgm:t>
        <a:bodyPr/>
        <a:lstStyle/>
        <a:p>
          <a:endParaRPr lang="zh-TW" altLang="en-US"/>
        </a:p>
      </dgm:t>
    </dgm:pt>
    <dgm:pt modelId="{A5C2BAAC-B83B-7B4C-8B63-B8FE071566FE}" type="sibTrans" cxnId="{D51FEECB-61FB-5F4C-8423-270B2047C288}">
      <dgm:prSet/>
      <dgm:spPr/>
      <dgm:t>
        <a:bodyPr/>
        <a:lstStyle/>
        <a:p>
          <a:endParaRPr lang="zh-TW" altLang="en-US"/>
        </a:p>
      </dgm:t>
    </dgm:pt>
    <dgm:pt modelId="{1AA15825-44B0-714D-8944-FD9DAE92099F}">
      <dgm:prSet custT="1"/>
      <dgm:spPr/>
      <dgm:t>
        <a:bodyPr/>
        <a:lstStyle/>
        <a:p>
          <a:pPr rtl="0"/>
          <a:r>
            <a:rPr lang="zh-TW" altLang="en-US" sz="2000" dirty="0" smtClean="0"/>
            <a:t>平台另提供</a:t>
          </a:r>
        </a:p>
        <a:p>
          <a:pPr rtl="0"/>
          <a:r>
            <a:rPr lang="zh-TW" altLang="en-US" sz="2000" b="1" dirty="0" smtClean="0"/>
            <a:t>單身用品團購平台</a:t>
          </a:r>
          <a:endParaRPr lang="zh-TW" altLang="en-US" sz="2000" dirty="0"/>
        </a:p>
      </dgm:t>
    </dgm:pt>
    <dgm:pt modelId="{73468FDF-33E3-8F43-AA1F-BA065123CDC9}" type="parTrans" cxnId="{D7F354B3-285E-BC4A-964D-4E7CB88682F6}">
      <dgm:prSet/>
      <dgm:spPr/>
      <dgm:t>
        <a:bodyPr/>
        <a:lstStyle/>
        <a:p>
          <a:endParaRPr lang="zh-TW" altLang="en-US"/>
        </a:p>
      </dgm:t>
    </dgm:pt>
    <dgm:pt modelId="{74864835-9044-204D-ABA5-0E126144AB57}" type="sibTrans" cxnId="{D7F354B3-285E-BC4A-964D-4E7CB88682F6}">
      <dgm:prSet/>
      <dgm:spPr/>
      <dgm:t>
        <a:bodyPr/>
        <a:lstStyle/>
        <a:p>
          <a:endParaRPr lang="zh-TW" altLang="en-US"/>
        </a:p>
      </dgm:t>
    </dgm:pt>
    <dgm:pt modelId="{E293732C-7C16-9943-A4A9-4E484244CA98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zh-TW" sz="2400" b="0" dirty="0" smtClean="0">
              <a:effectLst/>
              <a:latin typeface="微軟正黑體" pitchFamily="34" charset="-120"/>
              <a:ea typeface="微軟正黑體" pitchFamily="34" charset="-120"/>
            </a:rPr>
            <a:t>消費者</a:t>
          </a:r>
          <a:endParaRPr lang="zh-TW" altLang="en-US" sz="2400" b="0" dirty="0"/>
        </a:p>
      </dgm:t>
    </dgm:pt>
    <dgm:pt modelId="{FE319EC1-C7E9-0B45-A07E-3EF93C6927CC}" type="parTrans" cxnId="{AB5EA522-E538-E84A-9FD3-F550B3924E35}">
      <dgm:prSet/>
      <dgm:spPr/>
      <dgm:t>
        <a:bodyPr/>
        <a:lstStyle/>
        <a:p>
          <a:endParaRPr lang="zh-TW" altLang="en-US"/>
        </a:p>
      </dgm:t>
    </dgm:pt>
    <dgm:pt modelId="{F4F3D1C4-D3DD-7241-82FD-06697A8CF106}" type="sibTrans" cxnId="{AB5EA522-E538-E84A-9FD3-F550B3924E35}">
      <dgm:prSet/>
      <dgm:spPr/>
      <dgm:t>
        <a:bodyPr/>
        <a:lstStyle/>
        <a:p>
          <a:endParaRPr lang="zh-TW" altLang="en-US"/>
        </a:p>
      </dgm:t>
    </dgm:pt>
    <dgm:pt modelId="{02EC5ACB-2F84-1641-B0B0-6F8D7FD31A6A}" type="pres">
      <dgm:prSet presAssocID="{842DFA1F-646D-E745-8852-AD0A5E505BC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D7FB593-E809-0245-BC7D-2B06F378D267}" type="pres">
      <dgm:prSet presAssocID="{842DFA1F-646D-E745-8852-AD0A5E505BC9}" presName="arrow" presStyleLbl="bgShp" presStyleIdx="0" presStyleCnt="1"/>
      <dgm:spPr>
        <a:solidFill>
          <a:schemeClr val="accent5">
            <a:alpha val="43000"/>
          </a:schemeClr>
        </a:solidFill>
      </dgm:spPr>
    </dgm:pt>
    <dgm:pt modelId="{58069497-84E5-584F-A7FB-7A4C4F8A29B4}" type="pres">
      <dgm:prSet presAssocID="{842DFA1F-646D-E745-8852-AD0A5E505BC9}" presName="linearProcess" presStyleCnt="0"/>
      <dgm:spPr/>
    </dgm:pt>
    <dgm:pt modelId="{5AC1C80A-DE09-874D-AFCE-B14B18426854}" type="pres">
      <dgm:prSet presAssocID="{E293732C-7C16-9943-A4A9-4E484244CA98}" presName="textNode" presStyleLbl="node1" presStyleIdx="0" presStyleCnt="5" custScaleX="7088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DC3FCC2-2BA3-1A43-867A-54787C51C8BC}" type="pres">
      <dgm:prSet presAssocID="{F4F3D1C4-D3DD-7241-82FD-06697A8CF106}" presName="sibTrans" presStyleCnt="0"/>
      <dgm:spPr/>
    </dgm:pt>
    <dgm:pt modelId="{9C844328-88E1-C441-9E30-4FF47B60C5D5}" type="pres">
      <dgm:prSet presAssocID="{2F3921C4-A447-E148-9B9B-DCA836871974}" presName="textNode" presStyleLbl="node1" presStyleIdx="1" presStyleCnt="5" custScaleX="5104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94ABD98-6D83-5D45-BA4D-59E59DE54A70}" type="pres">
      <dgm:prSet presAssocID="{C223A52F-A269-A540-98DF-A571BD24F000}" presName="sibTrans" presStyleCnt="0"/>
      <dgm:spPr/>
    </dgm:pt>
    <dgm:pt modelId="{719D4474-DA93-C546-99D1-6C7757F162BD}" type="pres">
      <dgm:prSet presAssocID="{90B123A6-DFDD-E343-B7AB-C156E7B772DE}" presName="textNode" presStyleLbl="node1" presStyleIdx="2" presStyleCnt="5" custScaleX="7460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26B39-C5D5-9340-9761-624D25B5B610}" type="pres">
      <dgm:prSet presAssocID="{96CB6BFD-60A6-BF42-B2DC-8677C604A73D}" presName="sibTrans" presStyleCnt="0"/>
      <dgm:spPr/>
    </dgm:pt>
    <dgm:pt modelId="{9C6191DF-20DF-BC4B-B953-4C8670DD79E8}" type="pres">
      <dgm:prSet presAssocID="{3B2D47E9-AE89-7A40-9EBE-421C97259FBE}" presName="textNode" presStyleLbl="node1" presStyleIdx="3" presStyleCnt="5" custScaleX="8294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76E5D5-709A-E641-8386-E4F2FD4A0602}" type="pres">
      <dgm:prSet presAssocID="{A5C2BAAC-B83B-7B4C-8B63-B8FE071566FE}" presName="sibTrans" presStyleCnt="0"/>
      <dgm:spPr/>
    </dgm:pt>
    <dgm:pt modelId="{CEF0BD76-C2C0-494D-89F3-4DFF5703EEFA}" type="pres">
      <dgm:prSet presAssocID="{1AA15825-44B0-714D-8944-FD9DAE92099F}" presName="textNode" presStyleLbl="node1" presStyleIdx="4" presStyleCnt="5" custScaleX="11796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B5EA522-E538-E84A-9FD3-F550B3924E35}" srcId="{842DFA1F-646D-E745-8852-AD0A5E505BC9}" destId="{E293732C-7C16-9943-A4A9-4E484244CA98}" srcOrd="0" destOrd="0" parTransId="{FE319EC1-C7E9-0B45-A07E-3EF93C6927CC}" sibTransId="{F4F3D1C4-D3DD-7241-82FD-06697A8CF106}"/>
    <dgm:cxn modelId="{3775C41A-3C6C-1A4F-BE0C-8C55C68726C6}" type="presOf" srcId="{90B123A6-DFDD-E343-B7AB-C156E7B772DE}" destId="{719D4474-DA93-C546-99D1-6C7757F162BD}" srcOrd="0" destOrd="0" presId="urn:microsoft.com/office/officeart/2005/8/layout/hProcess9"/>
    <dgm:cxn modelId="{20D9919E-EB3E-BE44-B7A6-0F48CAFDF003}" type="presOf" srcId="{842DFA1F-646D-E745-8852-AD0A5E505BC9}" destId="{02EC5ACB-2F84-1641-B0B0-6F8D7FD31A6A}" srcOrd="0" destOrd="0" presId="urn:microsoft.com/office/officeart/2005/8/layout/hProcess9"/>
    <dgm:cxn modelId="{BAB57F51-C3BF-4B4F-ADFA-55084AB3747E}" type="presOf" srcId="{1AA15825-44B0-714D-8944-FD9DAE92099F}" destId="{CEF0BD76-C2C0-494D-89F3-4DFF5703EEFA}" srcOrd="0" destOrd="0" presId="urn:microsoft.com/office/officeart/2005/8/layout/hProcess9"/>
    <dgm:cxn modelId="{A5F5489A-77F1-2B49-95F8-A49D6C89AA88}" type="presOf" srcId="{2F3921C4-A447-E148-9B9B-DCA836871974}" destId="{9C844328-88E1-C441-9E30-4FF47B60C5D5}" srcOrd="0" destOrd="0" presId="urn:microsoft.com/office/officeart/2005/8/layout/hProcess9"/>
    <dgm:cxn modelId="{25E652F3-22B7-F644-9CCB-6B110C739A1D}" type="presOf" srcId="{3B2D47E9-AE89-7A40-9EBE-421C97259FBE}" destId="{9C6191DF-20DF-BC4B-B953-4C8670DD79E8}" srcOrd="0" destOrd="0" presId="urn:microsoft.com/office/officeart/2005/8/layout/hProcess9"/>
    <dgm:cxn modelId="{242A1BEC-3B74-FC4F-AF42-161EB03946CC}" type="presOf" srcId="{E293732C-7C16-9943-A4A9-4E484244CA98}" destId="{5AC1C80A-DE09-874D-AFCE-B14B18426854}" srcOrd="0" destOrd="0" presId="urn:microsoft.com/office/officeart/2005/8/layout/hProcess9"/>
    <dgm:cxn modelId="{C837C54F-095B-9241-A989-789D501534B2}" srcId="{842DFA1F-646D-E745-8852-AD0A5E505BC9}" destId="{2F3921C4-A447-E148-9B9B-DCA836871974}" srcOrd="1" destOrd="0" parTransId="{83242640-BD42-C44C-8508-70FD490842B1}" sibTransId="{C223A52F-A269-A540-98DF-A571BD24F000}"/>
    <dgm:cxn modelId="{D7F354B3-285E-BC4A-964D-4E7CB88682F6}" srcId="{842DFA1F-646D-E745-8852-AD0A5E505BC9}" destId="{1AA15825-44B0-714D-8944-FD9DAE92099F}" srcOrd="4" destOrd="0" parTransId="{73468FDF-33E3-8F43-AA1F-BA065123CDC9}" sibTransId="{74864835-9044-204D-ABA5-0E126144AB57}"/>
    <dgm:cxn modelId="{B942B4C3-7915-C347-8E27-4EAF2CB83C01}" srcId="{842DFA1F-646D-E745-8852-AD0A5E505BC9}" destId="{90B123A6-DFDD-E343-B7AB-C156E7B772DE}" srcOrd="2" destOrd="0" parTransId="{79796ABE-6873-1449-A646-29454BFAF203}" sibTransId="{96CB6BFD-60A6-BF42-B2DC-8677C604A73D}"/>
    <dgm:cxn modelId="{D51FEECB-61FB-5F4C-8423-270B2047C288}" srcId="{842DFA1F-646D-E745-8852-AD0A5E505BC9}" destId="{3B2D47E9-AE89-7A40-9EBE-421C97259FBE}" srcOrd="3" destOrd="0" parTransId="{A6AFF6CB-F875-1446-B93C-588D509374BF}" sibTransId="{A5C2BAAC-B83B-7B4C-8B63-B8FE071566FE}"/>
    <dgm:cxn modelId="{4A236A81-DE46-6C47-A639-F26FDCBB5E50}" type="presParOf" srcId="{02EC5ACB-2F84-1641-B0B0-6F8D7FD31A6A}" destId="{2D7FB593-E809-0245-BC7D-2B06F378D267}" srcOrd="0" destOrd="0" presId="urn:microsoft.com/office/officeart/2005/8/layout/hProcess9"/>
    <dgm:cxn modelId="{6711BBA1-405B-3D45-B060-16F587FB15DF}" type="presParOf" srcId="{02EC5ACB-2F84-1641-B0B0-6F8D7FD31A6A}" destId="{58069497-84E5-584F-A7FB-7A4C4F8A29B4}" srcOrd="1" destOrd="0" presId="urn:microsoft.com/office/officeart/2005/8/layout/hProcess9"/>
    <dgm:cxn modelId="{F647D1FB-0A38-FE48-BB20-9ED4154E21C7}" type="presParOf" srcId="{58069497-84E5-584F-A7FB-7A4C4F8A29B4}" destId="{5AC1C80A-DE09-874D-AFCE-B14B18426854}" srcOrd="0" destOrd="0" presId="urn:microsoft.com/office/officeart/2005/8/layout/hProcess9"/>
    <dgm:cxn modelId="{3D56AA62-4727-CF40-8630-5D6B94CF9380}" type="presParOf" srcId="{58069497-84E5-584F-A7FB-7A4C4F8A29B4}" destId="{2DC3FCC2-2BA3-1A43-867A-54787C51C8BC}" srcOrd="1" destOrd="0" presId="urn:microsoft.com/office/officeart/2005/8/layout/hProcess9"/>
    <dgm:cxn modelId="{2EA7C6C4-DBA5-DE46-A774-607FF0267754}" type="presParOf" srcId="{58069497-84E5-584F-A7FB-7A4C4F8A29B4}" destId="{9C844328-88E1-C441-9E30-4FF47B60C5D5}" srcOrd="2" destOrd="0" presId="urn:microsoft.com/office/officeart/2005/8/layout/hProcess9"/>
    <dgm:cxn modelId="{C67F9317-2DF8-964A-8CD6-5B8902B784A8}" type="presParOf" srcId="{58069497-84E5-584F-A7FB-7A4C4F8A29B4}" destId="{394ABD98-6D83-5D45-BA4D-59E59DE54A70}" srcOrd="3" destOrd="0" presId="urn:microsoft.com/office/officeart/2005/8/layout/hProcess9"/>
    <dgm:cxn modelId="{E583726B-778F-9D43-B1FF-E5D1BEEBE4DE}" type="presParOf" srcId="{58069497-84E5-584F-A7FB-7A4C4F8A29B4}" destId="{719D4474-DA93-C546-99D1-6C7757F162BD}" srcOrd="4" destOrd="0" presId="urn:microsoft.com/office/officeart/2005/8/layout/hProcess9"/>
    <dgm:cxn modelId="{E6E41100-604B-0449-8B94-312B29265420}" type="presParOf" srcId="{58069497-84E5-584F-A7FB-7A4C4F8A29B4}" destId="{25526B39-C5D5-9340-9761-624D25B5B610}" srcOrd="5" destOrd="0" presId="urn:microsoft.com/office/officeart/2005/8/layout/hProcess9"/>
    <dgm:cxn modelId="{861B0E76-543E-5F4F-B94B-899660D87DA1}" type="presParOf" srcId="{58069497-84E5-584F-A7FB-7A4C4F8A29B4}" destId="{9C6191DF-20DF-BC4B-B953-4C8670DD79E8}" srcOrd="6" destOrd="0" presId="urn:microsoft.com/office/officeart/2005/8/layout/hProcess9"/>
    <dgm:cxn modelId="{552F6377-29D6-894E-A33E-A5EA4510CDF6}" type="presParOf" srcId="{58069497-84E5-584F-A7FB-7A4C4F8A29B4}" destId="{D376E5D5-709A-E641-8386-E4F2FD4A0602}" srcOrd="7" destOrd="0" presId="urn:microsoft.com/office/officeart/2005/8/layout/hProcess9"/>
    <dgm:cxn modelId="{99FC5117-6DAE-6146-8624-7EC53FF5B109}" type="presParOf" srcId="{58069497-84E5-584F-A7FB-7A4C4F8A29B4}" destId="{CEF0BD76-C2C0-494D-89F3-4DFF5703EEFA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AC2CE8-F5EF-4288-BBF8-BDFEE2CE122A}">
      <dsp:nvSpPr>
        <dsp:cNvPr id="0" name=""/>
        <dsp:cNvSpPr/>
      </dsp:nvSpPr>
      <dsp:spPr>
        <a:xfrm>
          <a:off x="0" y="283535"/>
          <a:ext cx="288032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0B3574-6563-4FEC-B512-51F8DAD2FB2C}">
      <dsp:nvSpPr>
        <dsp:cNvPr id="0" name=""/>
        <dsp:cNvSpPr/>
      </dsp:nvSpPr>
      <dsp:spPr>
        <a:xfrm>
          <a:off x="144016" y="76895"/>
          <a:ext cx="2016224" cy="4132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8" tIns="0" rIns="76208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/>
            <a:t>一、動機</a:t>
          </a:r>
          <a:r>
            <a:rPr lang="en-US" altLang="zh-TW" sz="1400" kern="1200" dirty="0" smtClean="0"/>
            <a:t>&amp;</a:t>
          </a:r>
          <a:r>
            <a:rPr lang="zh-TW" altLang="en-US" sz="1400" kern="1200" dirty="0" smtClean="0"/>
            <a:t>創意發想</a:t>
          </a:r>
          <a:endParaRPr lang="zh-TW" altLang="en-US" sz="1400" kern="1200" dirty="0"/>
        </a:p>
      </dsp:txBody>
      <dsp:txXfrm>
        <a:off x="164191" y="97070"/>
        <a:ext cx="1975874" cy="372930"/>
      </dsp:txXfrm>
    </dsp:sp>
    <dsp:sp modelId="{4B7284AE-98E2-458B-ADA7-30CD78CDBB14}">
      <dsp:nvSpPr>
        <dsp:cNvPr id="0" name=""/>
        <dsp:cNvSpPr/>
      </dsp:nvSpPr>
      <dsp:spPr>
        <a:xfrm>
          <a:off x="0" y="905094"/>
          <a:ext cx="288032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5C7F07-7480-463A-BB9A-D0B0E3ADB0D2}">
      <dsp:nvSpPr>
        <dsp:cNvPr id="0" name=""/>
        <dsp:cNvSpPr/>
      </dsp:nvSpPr>
      <dsp:spPr>
        <a:xfrm>
          <a:off x="144016" y="711935"/>
          <a:ext cx="2016224" cy="413280"/>
        </a:xfrm>
        <a:prstGeom prst="roundRect">
          <a:avLst/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8" tIns="0" rIns="76208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/>
            <a:t>二、操作介面</a:t>
          </a:r>
          <a:endParaRPr lang="zh-TW" altLang="en-US" sz="1400" kern="1200" dirty="0"/>
        </a:p>
      </dsp:txBody>
      <dsp:txXfrm>
        <a:off x="164191" y="732110"/>
        <a:ext cx="1975874" cy="372930"/>
      </dsp:txXfrm>
    </dsp:sp>
    <dsp:sp modelId="{608FBC8D-1C56-1D48-AFE0-07405E0EEE7F}">
      <dsp:nvSpPr>
        <dsp:cNvPr id="0" name=""/>
        <dsp:cNvSpPr/>
      </dsp:nvSpPr>
      <dsp:spPr>
        <a:xfrm>
          <a:off x="0" y="1553616"/>
          <a:ext cx="288032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785909"/>
              <a:satOff val="10760"/>
              <a:lumOff val="8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6695F8-081A-D649-9539-B8B18F3E331E}">
      <dsp:nvSpPr>
        <dsp:cNvPr id="0" name=""/>
        <dsp:cNvSpPr/>
      </dsp:nvSpPr>
      <dsp:spPr>
        <a:xfrm>
          <a:off x="144016" y="1346976"/>
          <a:ext cx="2016224" cy="413280"/>
        </a:xfrm>
        <a:prstGeom prst="roundRect">
          <a:avLst/>
        </a:prstGeom>
        <a:solidFill>
          <a:schemeClr val="accent4">
            <a:hueOff val="-1785909"/>
            <a:satOff val="10760"/>
            <a:lumOff val="8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8" tIns="0" rIns="76208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/>
            <a:t>三、產品服務</a:t>
          </a:r>
          <a:endParaRPr lang="zh-TW" altLang="en-US" sz="1400" kern="1200" dirty="0"/>
        </a:p>
      </dsp:txBody>
      <dsp:txXfrm>
        <a:off x="164191" y="1367151"/>
        <a:ext cx="1975874" cy="372930"/>
      </dsp:txXfrm>
    </dsp:sp>
    <dsp:sp modelId="{9FCF89E3-A3B1-4674-93E2-89A06E4B35D4}">
      <dsp:nvSpPr>
        <dsp:cNvPr id="0" name=""/>
        <dsp:cNvSpPr/>
      </dsp:nvSpPr>
      <dsp:spPr>
        <a:xfrm>
          <a:off x="0" y="2188656"/>
          <a:ext cx="288032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678863"/>
              <a:satOff val="16139"/>
              <a:lumOff val="1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D792D2-2D8A-4E17-B567-AF8BBF5934D5}">
      <dsp:nvSpPr>
        <dsp:cNvPr id="0" name=""/>
        <dsp:cNvSpPr/>
      </dsp:nvSpPr>
      <dsp:spPr>
        <a:xfrm>
          <a:off x="144016" y="1982016"/>
          <a:ext cx="2016224" cy="413280"/>
        </a:xfrm>
        <a:prstGeom prst="roundRect">
          <a:avLst/>
        </a:prstGeom>
        <a:solidFill>
          <a:schemeClr val="accent4">
            <a:hueOff val="-2678863"/>
            <a:satOff val="16139"/>
            <a:lumOff val="1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8" tIns="0" rIns="76208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/>
            <a:t>四、</a:t>
          </a:r>
          <a:r>
            <a:rPr lang="en-US" altLang="zh-TW" sz="1400" kern="1200" dirty="0" smtClean="0"/>
            <a:t>PEST</a:t>
          </a:r>
          <a:r>
            <a:rPr lang="zh-TW" altLang="en-US" sz="1400" kern="1200" dirty="0" smtClean="0"/>
            <a:t>分析</a:t>
          </a:r>
          <a:endParaRPr lang="zh-TW" altLang="en-US" sz="1400" kern="1200" dirty="0"/>
        </a:p>
      </dsp:txBody>
      <dsp:txXfrm>
        <a:off x="164191" y="2002191"/>
        <a:ext cx="1975874" cy="372930"/>
      </dsp:txXfrm>
    </dsp:sp>
    <dsp:sp modelId="{4959468E-38A5-8747-A9CD-2C21E6D26F59}">
      <dsp:nvSpPr>
        <dsp:cNvPr id="0" name=""/>
        <dsp:cNvSpPr/>
      </dsp:nvSpPr>
      <dsp:spPr>
        <a:xfrm>
          <a:off x="0" y="2823696"/>
          <a:ext cx="288032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571817"/>
              <a:satOff val="21519"/>
              <a:lumOff val="1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81369C-7E36-184E-851F-9919F90DE312}">
      <dsp:nvSpPr>
        <dsp:cNvPr id="0" name=""/>
        <dsp:cNvSpPr/>
      </dsp:nvSpPr>
      <dsp:spPr>
        <a:xfrm>
          <a:off x="144016" y="2617056"/>
          <a:ext cx="2016224" cy="413280"/>
        </a:xfrm>
        <a:prstGeom prst="roundRect">
          <a:avLst/>
        </a:prstGeom>
        <a:solidFill>
          <a:schemeClr val="accent4">
            <a:hueOff val="-3571817"/>
            <a:satOff val="21519"/>
            <a:lumOff val="17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8" tIns="0" rIns="76208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/>
            <a:t>五、五力分析</a:t>
          </a:r>
          <a:endParaRPr lang="zh-TW" altLang="en-US" sz="1400" kern="1200" dirty="0"/>
        </a:p>
      </dsp:txBody>
      <dsp:txXfrm>
        <a:off x="164191" y="2637231"/>
        <a:ext cx="1975874" cy="372930"/>
      </dsp:txXfrm>
    </dsp:sp>
    <dsp:sp modelId="{60EC6F1B-C503-054D-9640-C1615827368C}">
      <dsp:nvSpPr>
        <dsp:cNvPr id="0" name=""/>
        <dsp:cNvSpPr/>
      </dsp:nvSpPr>
      <dsp:spPr>
        <a:xfrm>
          <a:off x="0" y="3458736"/>
          <a:ext cx="288032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1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7EB9B-71A3-164F-A8CB-1B9FDEA06573}">
      <dsp:nvSpPr>
        <dsp:cNvPr id="0" name=""/>
        <dsp:cNvSpPr/>
      </dsp:nvSpPr>
      <dsp:spPr>
        <a:xfrm>
          <a:off x="144016" y="3252096"/>
          <a:ext cx="2016224" cy="413280"/>
        </a:xfrm>
        <a:prstGeom prst="roundRect">
          <a:avLst/>
        </a:prstGeom>
        <a:solidFill>
          <a:schemeClr val="accent4">
            <a:hueOff val="-4464771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8" tIns="0" rIns="76208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/>
            <a:t>六、競爭者分析</a:t>
          </a:r>
          <a:endParaRPr lang="zh-TW" altLang="en-US" sz="1400" kern="1200" dirty="0"/>
        </a:p>
      </dsp:txBody>
      <dsp:txXfrm>
        <a:off x="164191" y="3272271"/>
        <a:ext cx="1975874" cy="37293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E7BC00-C39B-487D-B7D5-ECE2634B1EFA}">
      <dsp:nvSpPr>
        <dsp:cNvPr id="0" name=""/>
        <dsp:cNvSpPr/>
      </dsp:nvSpPr>
      <dsp:spPr>
        <a:xfrm>
          <a:off x="1390577" y="380020"/>
          <a:ext cx="2538924" cy="2538924"/>
        </a:xfrm>
        <a:prstGeom prst="blockArc">
          <a:avLst>
            <a:gd name="adj1" fmla="val 12600000"/>
            <a:gd name="adj2" fmla="val 16200000"/>
            <a:gd name="adj3" fmla="val 451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15C0B0-E8E2-4BEE-AE62-1C008937EC8D}">
      <dsp:nvSpPr>
        <dsp:cNvPr id="0" name=""/>
        <dsp:cNvSpPr/>
      </dsp:nvSpPr>
      <dsp:spPr>
        <a:xfrm>
          <a:off x="1390577" y="380020"/>
          <a:ext cx="2538924" cy="2538924"/>
        </a:xfrm>
        <a:prstGeom prst="blockArc">
          <a:avLst>
            <a:gd name="adj1" fmla="val 9000000"/>
            <a:gd name="adj2" fmla="val 12600000"/>
            <a:gd name="adj3" fmla="val 451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B77D47-32A1-4F95-9849-42E368356856}">
      <dsp:nvSpPr>
        <dsp:cNvPr id="0" name=""/>
        <dsp:cNvSpPr/>
      </dsp:nvSpPr>
      <dsp:spPr>
        <a:xfrm>
          <a:off x="1390577" y="380020"/>
          <a:ext cx="2538924" cy="2538924"/>
        </a:xfrm>
        <a:prstGeom prst="blockArc">
          <a:avLst>
            <a:gd name="adj1" fmla="val 5400000"/>
            <a:gd name="adj2" fmla="val 9000000"/>
            <a:gd name="adj3" fmla="val 451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CE76D2-0E34-4DAB-A109-64587E650808}">
      <dsp:nvSpPr>
        <dsp:cNvPr id="0" name=""/>
        <dsp:cNvSpPr/>
      </dsp:nvSpPr>
      <dsp:spPr>
        <a:xfrm>
          <a:off x="1390577" y="380020"/>
          <a:ext cx="2538924" cy="2538924"/>
        </a:xfrm>
        <a:prstGeom prst="blockArc">
          <a:avLst>
            <a:gd name="adj1" fmla="val 1800000"/>
            <a:gd name="adj2" fmla="val 5400000"/>
            <a:gd name="adj3" fmla="val 451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4AE6A4-921B-4CC1-AB43-32951D4CA9D8}">
      <dsp:nvSpPr>
        <dsp:cNvPr id="0" name=""/>
        <dsp:cNvSpPr/>
      </dsp:nvSpPr>
      <dsp:spPr>
        <a:xfrm>
          <a:off x="1390577" y="380020"/>
          <a:ext cx="2538924" cy="2538924"/>
        </a:xfrm>
        <a:prstGeom prst="blockArc">
          <a:avLst>
            <a:gd name="adj1" fmla="val 19800000"/>
            <a:gd name="adj2" fmla="val 1800000"/>
            <a:gd name="adj3" fmla="val 451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D72B8-19C8-4764-93C4-01CA6F3E38E5}">
      <dsp:nvSpPr>
        <dsp:cNvPr id="0" name=""/>
        <dsp:cNvSpPr/>
      </dsp:nvSpPr>
      <dsp:spPr>
        <a:xfrm>
          <a:off x="1390577" y="380020"/>
          <a:ext cx="2538924" cy="2538924"/>
        </a:xfrm>
        <a:prstGeom prst="blockArc">
          <a:avLst>
            <a:gd name="adj1" fmla="val 16200000"/>
            <a:gd name="adj2" fmla="val 19800000"/>
            <a:gd name="adj3" fmla="val 451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68358-77AC-488E-AF93-88120B973D0F}">
      <dsp:nvSpPr>
        <dsp:cNvPr id="0" name=""/>
        <dsp:cNvSpPr/>
      </dsp:nvSpPr>
      <dsp:spPr>
        <a:xfrm>
          <a:off x="2091794" y="1081236"/>
          <a:ext cx="1136491" cy="11364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4800" kern="1200" dirty="0" smtClean="0"/>
            <a:t>6C</a:t>
          </a:r>
          <a:endParaRPr lang="zh-TW" altLang="en-US" sz="4800" kern="1200" dirty="0"/>
        </a:p>
      </dsp:txBody>
      <dsp:txXfrm>
        <a:off x="2258229" y="1247671"/>
        <a:ext cx="803621" cy="803621"/>
      </dsp:txXfrm>
    </dsp:sp>
    <dsp:sp modelId="{BFFF8E8D-1693-42CB-A6AC-0792201DBE64}">
      <dsp:nvSpPr>
        <dsp:cNvPr id="0" name=""/>
        <dsp:cNvSpPr/>
      </dsp:nvSpPr>
      <dsp:spPr>
        <a:xfrm>
          <a:off x="2262267" y="-8404"/>
          <a:ext cx="795544" cy="8341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100" kern="1200" dirty="0" smtClean="0"/>
            <a:t>BBS</a:t>
          </a:r>
          <a:endParaRPr lang="zh-TW" altLang="en-US" sz="1100" kern="1200" dirty="0"/>
        </a:p>
      </dsp:txBody>
      <dsp:txXfrm>
        <a:off x="2378772" y="113751"/>
        <a:ext cx="562534" cy="589818"/>
      </dsp:txXfrm>
    </dsp:sp>
    <dsp:sp modelId="{21C9C601-0419-44F7-A3D2-9D9A370CD857}">
      <dsp:nvSpPr>
        <dsp:cNvPr id="0" name=""/>
        <dsp:cNvSpPr/>
      </dsp:nvSpPr>
      <dsp:spPr>
        <a:xfrm>
          <a:off x="3336851" y="631299"/>
          <a:ext cx="795544" cy="795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100" kern="1200" dirty="0" smtClean="0"/>
            <a:t>FB</a:t>
          </a:r>
          <a:endParaRPr lang="zh-TW" altLang="en-US" sz="1100" kern="1200" dirty="0"/>
        </a:p>
      </dsp:txBody>
      <dsp:txXfrm>
        <a:off x="3453356" y="747804"/>
        <a:ext cx="562534" cy="562534"/>
      </dsp:txXfrm>
    </dsp:sp>
    <dsp:sp modelId="{0D34E2EE-1276-4D6E-889C-CC75A6375899}">
      <dsp:nvSpPr>
        <dsp:cNvPr id="0" name=""/>
        <dsp:cNvSpPr/>
      </dsp:nvSpPr>
      <dsp:spPr>
        <a:xfrm>
          <a:off x="3336851" y="1872121"/>
          <a:ext cx="795544" cy="795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100" kern="1200" dirty="0" smtClean="0"/>
            <a:t>Google</a:t>
          </a:r>
          <a:r>
            <a:rPr lang="zh-TW" altLang="en-US" sz="1100" kern="1200" dirty="0" smtClean="0"/>
            <a:t> </a:t>
          </a:r>
          <a:r>
            <a:rPr lang="en-US" altLang="zh-TW" sz="1100" kern="1200" dirty="0" smtClean="0"/>
            <a:t>Play</a:t>
          </a:r>
          <a:endParaRPr lang="zh-TW" altLang="en-US" sz="1100" kern="1200" dirty="0"/>
        </a:p>
      </dsp:txBody>
      <dsp:txXfrm>
        <a:off x="3453356" y="1988626"/>
        <a:ext cx="562534" cy="562534"/>
      </dsp:txXfrm>
    </dsp:sp>
    <dsp:sp modelId="{64C174DE-959E-4B4C-8690-5CD6E66D7348}">
      <dsp:nvSpPr>
        <dsp:cNvPr id="0" name=""/>
        <dsp:cNvSpPr/>
      </dsp:nvSpPr>
      <dsp:spPr>
        <a:xfrm>
          <a:off x="2262267" y="2492532"/>
          <a:ext cx="795544" cy="795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100" kern="1200" dirty="0" smtClean="0"/>
            <a:t>Blog</a:t>
          </a:r>
        </a:p>
      </dsp:txBody>
      <dsp:txXfrm>
        <a:off x="2378772" y="2609037"/>
        <a:ext cx="562534" cy="562534"/>
      </dsp:txXfrm>
    </dsp:sp>
    <dsp:sp modelId="{92585F26-1E40-4D3B-8DA3-802C100244F4}">
      <dsp:nvSpPr>
        <dsp:cNvPr id="0" name=""/>
        <dsp:cNvSpPr/>
      </dsp:nvSpPr>
      <dsp:spPr>
        <a:xfrm>
          <a:off x="1187684" y="1872121"/>
          <a:ext cx="795544" cy="795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100" kern="1200" dirty="0" smtClean="0"/>
            <a:t>YouTube</a:t>
          </a:r>
        </a:p>
      </dsp:txBody>
      <dsp:txXfrm>
        <a:off x="1304189" y="1988626"/>
        <a:ext cx="562534" cy="562534"/>
      </dsp:txXfrm>
    </dsp:sp>
    <dsp:sp modelId="{37FF1184-7013-4223-9709-B77C11C68D54}">
      <dsp:nvSpPr>
        <dsp:cNvPr id="0" name=""/>
        <dsp:cNvSpPr/>
      </dsp:nvSpPr>
      <dsp:spPr>
        <a:xfrm>
          <a:off x="1187684" y="631299"/>
          <a:ext cx="795544" cy="795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100" kern="1200" dirty="0" smtClean="0"/>
            <a:t>LINE</a:t>
          </a:r>
        </a:p>
      </dsp:txBody>
      <dsp:txXfrm>
        <a:off x="1304189" y="747804"/>
        <a:ext cx="562534" cy="56253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172FA6-CDFA-40A2-A5C9-34ACF94F93D2}">
      <dsp:nvSpPr>
        <dsp:cNvPr id="0" name=""/>
        <dsp:cNvSpPr/>
      </dsp:nvSpPr>
      <dsp:spPr>
        <a:xfrm>
          <a:off x="1116" y="0"/>
          <a:ext cx="2176611" cy="79208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單身女性</a:t>
          </a:r>
          <a:endParaRPr lang="zh-TW" altLang="en-US" sz="2000" kern="1200" dirty="0"/>
        </a:p>
      </dsp:txBody>
      <dsp:txXfrm>
        <a:off x="1116" y="0"/>
        <a:ext cx="1978589" cy="792087"/>
      </dsp:txXfrm>
    </dsp:sp>
    <dsp:sp modelId="{42AE3F4E-515F-4448-9E63-6943EF55C1FC}">
      <dsp:nvSpPr>
        <dsp:cNvPr id="0" name=""/>
        <dsp:cNvSpPr/>
      </dsp:nvSpPr>
      <dsp:spPr>
        <a:xfrm>
          <a:off x="1742405" y="0"/>
          <a:ext cx="2176611" cy="79208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使用</a:t>
          </a:r>
          <a:r>
            <a:rPr lang="en-US" altLang="zh-TW" sz="2200" kern="1200" dirty="0" smtClean="0"/>
            <a:t>TOGETHER</a:t>
          </a:r>
          <a:endParaRPr lang="zh-TW" altLang="en-US" sz="2200" kern="1200" dirty="0"/>
        </a:p>
      </dsp:txBody>
      <dsp:txXfrm>
        <a:off x="2138449" y="0"/>
        <a:ext cx="1384524" cy="792087"/>
      </dsp:txXfrm>
    </dsp:sp>
    <dsp:sp modelId="{38D8FEBA-0302-492F-B58A-9D71E55F082A}">
      <dsp:nvSpPr>
        <dsp:cNvPr id="0" name=""/>
        <dsp:cNvSpPr/>
      </dsp:nvSpPr>
      <dsp:spPr>
        <a:xfrm>
          <a:off x="3483694" y="0"/>
          <a:ext cx="2176611" cy="79208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/>
            <a:t>到商家消費</a:t>
          </a:r>
          <a:endParaRPr lang="en-US" altLang="zh-TW" sz="1800" kern="1200" dirty="0" smtClean="0"/>
        </a:p>
      </dsp:txBody>
      <dsp:txXfrm>
        <a:off x="3879738" y="0"/>
        <a:ext cx="1384524" cy="792087"/>
      </dsp:txXfrm>
    </dsp:sp>
    <dsp:sp modelId="{C72F67CF-4EC7-4196-94D7-4C9FF4E1300C}">
      <dsp:nvSpPr>
        <dsp:cNvPr id="0" name=""/>
        <dsp:cNvSpPr/>
      </dsp:nvSpPr>
      <dsp:spPr>
        <a:xfrm>
          <a:off x="5224983" y="0"/>
          <a:ext cx="2176611" cy="79208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回饋建議</a:t>
          </a:r>
          <a:endParaRPr lang="en-US" altLang="zh-TW" sz="2000" kern="1200" dirty="0" smtClean="0"/>
        </a:p>
      </dsp:txBody>
      <dsp:txXfrm>
        <a:off x="5621027" y="0"/>
        <a:ext cx="1384524" cy="792087"/>
      </dsp:txXfrm>
    </dsp:sp>
    <dsp:sp modelId="{3BBC7903-90E7-48B1-9F71-364422A394B8}">
      <dsp:nvSpPr>
        <dsp:cNvPr id="0" name=""/>
        <dsp:cNvSpPr/>
      </dsp:nvSpPr>
      <dsp:spPr>
        <a:xfrm>
          <a:off x="6966272" y="0"/>
          <a:ext cx="2176611" cy="79208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予以改善及優惠券</a:t>
          </a:r>
          <a:endParaRPr lang="en-US" altLang="zh-TW" sz="2000" kern="1200" dirty="0" smtClean="0"/>
        </a:p>
      </dsp:txBody>
      <dsp:txXfrm>
        <a:off x="7362316" y="0"/>
        <a:ext cx="1384524" cy="79208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F7A29-9D04-4637-975B-2AF75B475BC1}">
      <dsp:nvSpPr>
        <dsp:cNvPr id="0" name=""/>
        <dsp:cNvSpPr/>
      </dsp:nvSpPr>
      <dsp:spPr>
        <a:xfrm rot="5400000">
          <a:off x="-224127" y="216449"/>
          <a:ext cx="1442997" cy="1010098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400" b="1" kern="1200" baseline="0" dirty="0" smtClean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baseline="0" dirty="0" smtClean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初期</a:t>
          </a:r>
          <a:endParaRPr lang="en-US" altLang="zh-TW" sz="2400" b="1" kern="1200" baseline="0" dirty="0" smtClean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baseline="0" dirty="0" smtClean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2017</a:t>
          </a:r>
          <a:endParaRPr lang="zh-TW" altLang="en-US" sz="2400" b="1" kern="1200" baseline="0" dirty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-7677" y="505048"/>
        <a:ext cx="1010098" cy="432899"/>
      </dsp:txXfrm>
    </dsp:sp>
    <dsp:sp modelId="{78F48E75-C5F3-4717-8593-127F8E2A4E96}">
      <dsp:nvSpPr>
        <dsp:cNvPr id="0" name=""/>
        <dsp:cNvSpPr/>
      </dsp:nvSpPr>
      <dsp:spPr>
        <a:xfrm rot="5400000">
          <a:off x="1892153" y="-886150"/>
          <a:ext cx="938441" cy="27179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200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</a:t>
          </a:r>
          <a:r>
            <a:rPr lang="zh-TW" altLang="en-US" sz="1200" kern="1200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sz="1200" kern="1200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3500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1002421" y="49393"/>
        <a:ext cx="2672096" cy="846819"/>
      </dsp:txXfrm>
    </dsp:sp>
    <dsp:sp modelId="{B8671555-6C9C-4B4F-89F2-B0A128501163}">
      <dsp:nvSpPr>
        <dsp:cNvPr id="0" name=""/>
        <dsp:cNvSpPr/>
      </dsp:nvSpPr>
      <dsp:spPr>
        <a:xfrm rot="5400000">
          <a:off x="-224127" y="1467048"/>
          <a:ext cx="1442997" cy="1010098"/>
        </a:xfrm>
        <a:prstGeom prst="chevron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400" b="1" kern="1200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中期</a:t>
          </a:r>
          <a:endParaRPr lang="en-US" altLang="zh-TW" sz="2400" b="1" kern="1200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2018</a:t>
          </a:r>
          <a:endParaRPr lang="zh-TW" altLang="en-US" sz="2400" b="1" kern="1200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-7677" y="1755647"/>
        <a:ext cx="1010098" cy="432899"/>
      </dsp:txXfrm>
    </dsp:sp>
    <dsp:sp modelId="{3C44E342-DE11-4C41-AB14-5EE1BC62777D}">
      <dsp:nvSpPr>
        <dsp:cNvPr id="0" name=""/>
        <dsp:cNvSpPr/>
      </dsp:nvSpPr>
      <dsp:spPr>
        <a:xfrm rot="5400000">
          <a:off x="1912556" y="345263"/>
          <a:ext cx="897635" cy="27486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500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sz="1200" kern="1200" baseline="0" dirty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成功揪團數逾</a:t>
          </a:r>
          <a:r>
            <a:rPr lang="en-US" altLang="zh-TW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5000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推出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團購平台另有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推播商家逾</a:t>
          </a:r>
          <a:r>
            <a:rPr lang="en-US" altLang="zh-TW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125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987064" y="1314575"/>
        <a:ext cx="2704801" cy="809997"/>
      </dsp:txXfrm>
    </dsp:sp>
    <dsp:sp modelId="{78CE5932-072B-4371-8BB7-64C74E02D81D}">
      <dsp:nvSpPr>
        <dsp:cNvPr id="0" name=""/>
        <dsp:cNvSpPr/>
      </dsp:nvSpPr>
      <dsp:spPr>
        <a:xfrm rot="5400000">
          <a:off x="-224127" y="2714065"/>
          <a:ext cx="1442997" cy="1010098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400" b="1" kern="1200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後期</a:t>
          </a:r>
          <a:endParaRPr lang="en-US" altLang="zh-TW" sz="2400" b="1" kern="1200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2019</a:t>
          </a:r>
          <a:endParaRPr lang="zh-TW" altLang="en-US" sz="2400" b="1" kern="1200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-7677" y="3002664"/>
        <a:ext cx="1010098" cy="432899"/>
      </dsp:txXfrm>
    </dsp:sp>
    <dsp:sp modelId="{90C719AB-6B5D-496C-8272-7D3E01FC7036}">
      <dsp:nvSpPr>
        <dsp:cNvPr id="0" name=""/>
        <dsp:cNvSpPr/>
      </dsp:nvSpPr>
      <dsp:spPr>
        <a:xfrm rot="5400000">
          <a:off x="1892399" y="1607636"/>
          <a:ext cx="937948" cy="27179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700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</a:t>
          </a:r>
          <a:r>
            <a:rPr lang="zh-TW" altLang="en-US" sz="1200" kern="1200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sz="1200" kern="1200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6000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sz="1200" kern="1200" baseline="0" dirty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經營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</a:t>
          </a:r>
          <a:endParaRPr lang="zh-TW" altLang="en-US" sz="1200" kern="1200" baseline="0" dirty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團購平台另有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推播商家逾</a:t>
          </a:r>
          <a:r>
            <a:rPr lang="en-US" altLang="zh-TW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175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1002420" y="2543403"/>
        <a:ext cx="2672120" cy="84637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F7A29-9D04-4637-975B-2AF75B475BC1}">
      <dsp:nvSpPr>
        <dsp:cNvPr id="0" name=""/>
        <dsp:cNvSpPr/>
      </dsp:nvSpPr>
      <dsp:spPr>
        <a:xfrm rot="5400000">
          <a:off x="-224127" y="216449"/>
          <a:ext cx="1442997" cy="1010098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400" b="1" kern="1200" baseline="0" dirty="0" smtClean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baseline="0" dirty="0" smtClean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初期</a:t>
          </a:r>
          <a:endParaRPr lang="en-US" altLang="zh-TW" sz="2400" b="1" kern="1200" baseline="0" dirty="0" smtClean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baseline="0" dirty="0" smtClean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2017</a:t>
          </a:r>
          <a:endParaRPr lang="zh-TW" altLang="en-US" sz="2400" b="1" kern="1200" baseline="0" dirty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-7677" y="505048"/>
        <a:ext cx="1010098" cy="432899"/>
      </dsp:txXfrm>
    </dsp:sp>
    <dsp:sp modelId="{78F48E75-C5F3-4717-8593-127F8E2A4E96}">
      <dsp:nvSpPr>
        <dsp:cNvPr id="0" name=""/>
        <dsp:cNvSpPr/>
      </dsp:nvSpPr>
      <dsp:spPr>
        <a:xfrm rot="5400000">
          <a:off x="1892153" y="-886150"/>
          <a:ext cx="938441" cy="27179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200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</a:t>
          </a:r>
          <a:r>
            <a:rPr lang="zh-TW" altLang="en-US" sz="1200" kern="1200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sz="1200" kern="1200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3500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1002421" y="49393"/>
        <a:ext cx="2672096" cy="846819"/>
      </dsp:txXfrm>
    </dsp:sp>
    <dsp:sp modelId="{B8671555-6C9C-4B4F-89F2-B0A128501163}">
      <dsp:nvSpPr>
        <dsp:cNvPr id="0" name=""/>
        <dsp:cNvSpPr/>
      </dsp:nvSpPr>
      <dsp:spPr>
        <a:xfrm rot="5400000">
          <a:off x="-224127" y="1467048"/>
          <a:ext cx="1442997" cy="1010098"/>
        </a:xfrm>
        <a:prstGeom prst="chevron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400" b="1" kern="1200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中期</a:t>
          </a:r>
          <a:endParaRPr lang="en-US" altLang="zh-TW" sz="2400" b="1" kern="1200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2018</a:t>
          </a:r>
          <a:endParaRPr lang="zh-TW" altLang="en-US" sz="2400" b="1" kern="1200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-7677" y="1755647"/>
        <a:ext cx="1010098" cy="432899"/>
      </dsp:txXfrm>
    </dsp:sp>
    <dsp:sp modelId="{3C44E342-DE11-4C41-AB14-5EE1BC62777D}">
      <dsp:nvSpPr>
        <dsp:cNvPr id="0" name=""/>
        <dsp:cNvSpPr/>
      </dsp:nvSpPr>
      <dsp:spPr>
        <a:xfrm rot="5400000">
          <a:off x="1912556" y="345263"/>
          <a:ext cx="897635" cy="27486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500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sz="1200" kern="1200" baseline="0" dirty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成功揪團數逾</a:t>
          </a:r>
          <a:r>
            <a:rPr lang="en-US" altLang="zh-TW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5000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推出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團購平台另有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推播商家逾</a:t>
          </a:r>
          <a:r>
            <a:rPr lang="en-US" altLang="zh-TW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125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987064" y="1314575"/>
        <a:ext cx="2704801" cy="809997"/>
      </dsp:txXfrm>
    </dsp:sp>
    <dsp:sp modelId="{78CE5932-072B-4371-8BB7-64C74E02D81D}">
      <dsp:nvSpPr>
        <dsp:cNvPr id="0" name=""/>
        <dsp:cNvSpPr/>
      </dsp:nvSpPr>
      <dsp:spPr>
        <a:xfrm rot="5400000">
          <a:off x="-224127" y="2714065"/>
          <a:ext cx="1442997" cy="1010098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400" b="1" kern="1200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後期</a:t>
          </a:r>
          <a:endParaRPr lang="en-US" altLang="zh-TW" sz="2400" b="1" kern="1200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2019</a:t>
          </a:r>
          <a:endParaRPr lang="zh-TW" altLang="en-US" sz="2400" b="1" kern="1200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-7677" y="3002664"/>
        <a:ext cx="1010098" cy="432899"/>
      </dsp:txXfrm>
    </dsp:sp>
    <dsp:sp modelId="{90C719AB-6B5D-496C-8272-7D3E01FC7036}">
      <dsp:nvSpPr>
        <dsp:cNvPr id="0" name=""/>
        <dsp:cNvSpPr/>
      </dsp:nvSpPr>
      <dsp:spPr>
        <a:xfrm rot="5400000">
          <a:off x="1892399" y="1607636"/>
          <a:ext cx="937948" cy="27179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700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</a:t>
          </a:r>
          <a:r>
            <a:rPr lang="zh-TW" altLang="en-US" sz="1200" kern="1200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sz="1200" kern="1200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6000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sz="1200" kern="1200" baseline="0" dirty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經營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</a:t>
          </a:r>
          <a:endParaRPr lang="zh-TW" altLang="en-US" sz="1200" kern="1200" baseline="0" dirty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團購平台另有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推播商家逾</a:t>
          </a:r>
          <a:r>
            <a:rPr lang="en-US" altLang="zh-TW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175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1002420" y="2543403"/>
        <a:ext cx="2672120" cy="84637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F7A29-9D04-4637-975B-2AF75B475BC1}">
      <dsp:nvSpPr>
        <dsp:cNvPr id="0" name=""/>
        <dsp:cNvSpPr/>
      </dsp:nvSpPr>
      <dsp:spPr>
        <a:xfrm rot="5400000">
          <a:off x="-224127" y="216449"/>
          <a:ext cx="1442997" cy="1010098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400" b="1" kern="1200" baseline="0" dirty="0" smtClean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baseline="0" dirty="0" smtClean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初期</a:t>
          </a:r>
          <a:endParaRPr lang="en-US" altLang="zh-TW" sz="2400" b="1" kern="1200" baseline="0" dirty="0" smtClean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baseline="0" dirty="0" smtClean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2017</a:t>
          </a:r>
          <a:endParaRPr lang="zh-TW" altLang="en-US" sz="2400" b="1" kern="1200" baseline="0" dirty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-7677" y="505048"/>
        <a:ext cx="1010098" cy="432899"/>
      </dsp:txXfrm>
    </dsp:sp>
    <dsp:sp modelId="{78F48E75-C5F3-4717-8593-127F8E2A4E96}">
      <dsp:nvSpPr>
        <dsp:cNvPr id="0" name=""/>
        <dsp:cNvSpPr/>
      </dsp:nvSpPr>
      <dsp:spPr>
        <a:xfrm rot="5400000">
          <a:off x="1892153" y="-886150"/>
          <a:ext cx="938441" cy="27179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200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</a:t>
          </a:r>
          <a:r>
            <a:rPr lang="zh-TW" altLang="en-US" sz="1200" kern="1200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sz="1200" kern="1200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3500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1002421" y="49393"/>
        <a:ext cx="2672096" cy="846819"/>
      </dsp:txXfrm>
    </dsp:sp>
    <dsp:sp modelId="{B8671555-6C9C-4B4F-89F2-B0A128501163}">
      <dsp:nvSpPr>
        <dsp:cNvPr id="0" name=""/>
        <dsp:cNvSpPr/>
      </dsp:nvSpPr>
      <dsp:spPr>
        <a:xfrm rot="5400000">
          <a:off x="-224127" y="1467048"/>
          <a:ext cx="1442997" cy="1010098"/>
        </a:xfrm>
        <a:prstGeom prst="chevron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400" b="1" kern="1200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中期</a:t>
          </a:r>
          <a:endParaRPr lang="en-US" altLang="zh-TW" sz="2400" b="1" kern="1200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2018</a:t>
          </a:r>
          <a:endParaRPr lang="zh-TW" altLang="en-US" sz="2400" b="1" kern="1200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-7677" y="1755647"/>
        <a:ext cx="1010098" cy="432899"/>
      </dsp:txXfrm>
    </dsp:sp>
    <dsp:sp modelId="{3C44E342-DE11-4C41-AB14-5EE1BC62777D}">
      <dsp:nvSpPr>
        <dsp:cNvPr id="0" name=""/>
        <dsp:cNvSpPr/>
      </dsp:nvSpPr>
      <dsp:spPr>
        <a:xfrm rot="5400000">
          <a:off x="1912556" y="345263"/>
          <a:ext cx="897635" cy="27486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500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sz="1200" kern="1200" baseline="0" dirty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</a:t>
          </a:r>
          <a:r>
            <a:rPr lang="zh-TW" altLang="en-US" sz="1200" kern="1200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sz="1200" kern="1200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5000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推出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團購平台另有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推播商家逾</a:t>
          </a:r>
          <a:r>
            <a:rPr lang="en-US" altLang="zh-TW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125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987064" y="1314575"/>
        <a:ext cx="2704801" cy="809997"/>
      </dsp:txXfrm>
    </dsp:sp>
    <dsp:sp modelId="{78CE5932-072B-4371-8BB7-64C74E02D81D}">
      <dsp:nvSpPr>
        <dsp:cNvPr id="0" name=""/>
        <dsp:cNvSpPr/>
      </dsp:nvSpPr>
      <dsp:spPr>
        <a:xfrm rot="5400000">
          <a:off x="-224127" y="2714065"/>
          <a:ext cx="1442997" cy="1010098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400" b="1" kern="1200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後期</a:t>
          </a:r>
          <a:endParaRPr lang="en-US" altLang="zh-TW" sz="2400" b="1" kern="1200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2019</a:t>
          </a:r>
          <a:endParaRPr lang="zh-TW" altLang="en-US" sz="2400" b="1" kern="1200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-7677" y="3002664"/>
        <a:ext cx="1010098" cy="432899"/>
      </dsp:txXfrm>
    </dsp:sp>
    <dsp:sp modelId="{90C719AB-6B5D-496C-8272-7D3E01FC7036}">
      <dsp:nvSpPr>
        <dsp:cNvPr id="0" name=""/>
        <dsp:cNvSpPr/>
      </dsp:nvSpPr>
      <dsp:spPr>
        <a:xfrm rot="5400000">
          <a:off x="1892399" y="1607636"/>
          <a:ext cx="937948" cy="27179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700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</a:t>
          </a:r>
          <a:r>
            <a:rPr lang="zh-TW" altLang="en-US" sz="1200" kern="1200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sz="1200" kern="1200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6000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sz="1200" kern="1200" baseline="0" dirty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經營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</a:t>
          </a:r>
          <a:endParaRPr lang="zh-TW" altLang="en-US" sz="1200" kern="1200" baseline="0" dirty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團購平台另有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推播商家逾</a:t>
          </a:r>
          <a:r>
            <a:rPr lang="en-US" altLang="zh-TW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175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1002420" y="2543403"/>
        <a:ext cx="2672120" cy="84637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F7A29-9D04-4637-975B-2AF75B475BC1}">
      <dsp:nvSpPr>
        <dsp:cNvPr id="0" name=""/>
        <dsp:cNvSpPr/>
      </dsp:nvSpPr>
      <dsp:spPr>
        <a:xfrm rot="5400000">
          <a:off x="-224127" y="216449"/>
          <a:ext cx="1442997" cy="1010098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400" b="1" kern="1200" baseline="0" dirty="0" smtClean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baseline="0" dirty="0" smtClean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初期</a:t>
          </a:r>
          <a:endParaRPr lang="en-US" altLang="zh-TW" sz="2400" b="1" kern="1200" baseline="0" dirty="0" smtClean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baseline="0" dirty="0" smtClean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2017</a:t>
          </a:r>
          <a:endParaRPr lang="zh-TW" altLang="en-US" sz="2400" b="1" kern="1200" baseline="0" dirty="0">
            <a:solidFill>
              <a:schemeClr val="bg1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-7677" y="505048"/>
        <a:ext cx="1010098" cy="432899"/>
      </dsp:txXfrm>
    </dsp:sp>
    <dsp:sp modelId="{78F48E75-C5F3-4717-8593-127F8E2A4E96}">
      <dsp:nvSpPr>
        <dsp:cNvPr id="0" name=""/>
        <dsp:cNvSpPr/>
      </dsp:nvSpPr>
      <dsp:spPr>
        <a:xfrm rot="5400000">
          <a:off x="1892153" y="-886150"/>
          <a:ext cx="938441" cy="27179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200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</a:t>
          </a:r>
          <a:r>
            <a:rPr lang="zh-TW" altLang="en-US" sz="1200" kern="1200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sz="1200" kern="1200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3500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1002421" y="49393"/>
        <a:ext cx="2672096" cy="846819"/>
      </dsp:txXfrm>
    </dsp:sp>
    <dsp:sp modelId="{B8671555-6C9C-4B4F-89F2-B0A128501163}">
      <dsp:nvSpPr>
        <dsp:cNvPr id="0" name=""/>
        <dsp:cNvSpPr/>
      </dsp:nvSpPr>
      <dsp:spPr>
        <a:xfrm rot="5400000">
          <a:off x="-224127" y="1467048"/>
          <a:ext cx="1442997" cy="1010098"/>
        </a:xfrm>
        <a:prstGeom prst="chevron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400" b="1" kern="1200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中期</a:t>
          </a:r>
          <a:endParaRPr lang="en-US" altLang="zh-TW" sz="2400" b="1" kern="1200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2018</a:t>
          </a:r>
          <a:endParaRPr lang="zh-TW" altLang="en-US" sz="2400" b="1" kern="1200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-7677" y="1755647"/>
        <a:ext cx="1010098" cy="432899"/>
      </dsp:txXfrm>
    </dsp:sp>
    <dsp:sp modelId="{3C44E342-DE11-4C41-AB14-5EE1BC62777D}">
      <dsp:nvSpPr>
        <dsp:cNvPr id="0" name=""/>
        <dsp:cNvSpPr/>
      </dsp:nvSpPr>
      <dsp:spPr>
        <a:xfrm rot="5400000">
          <a:off x="1912556" y="345263"/>
          <a:ext cx="897635" cy="27486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500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sz="1200" kern="1200" baseline="0" dirty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</a:t>
          </a:r>
          <a:r>
            <a:rPr lang="zh-TW" altLang="en-US" sz="1200" kern="1200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sz="1200" kern="1200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5000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推出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團購平台另有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推播商家逾</a:t>
          </a:r>
          <a:r>
            <a:rPr lang="en-US" altLang="zh-TW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125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987064" y="1314575"/>
        <a:ext cx="2704801" cy="809997"/>
      </dsp:txXfrm>
    </dsp:sp>
    <dsp:sp modelId="{78CE5932-072B-4371-8BB7-64C74E02D81D}">
      <dsp:nvSpPr>
        <dsp:cNvPr id="0" name=""/>
        <dsp:cNvSpPr/>
      </dsp:nvSpPr>
      <dsp:spPr>
        <a:xfrm rot="5400000">
          <a:off x="-224127" y="2714065"/>
          <a:ext cx="1442997" cy="1010098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400" b="1" kern="1200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後期</a:t>
          </a:r>
          <a:endParaRPr lang="en-US" altLang="zh-TW" sz="2400" b="1" kern="1200" baseline="0" dirty="0" smtClean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2019</a:t>
          </a:r>
          <a:endParaRPr lang="zh-TW" altLang="en-US" sz="2400" b="1" kern="1200" baseline="0" dirty="0"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-7677" y="3002664"/>
        <a:ext cx="1010098" cy="432899"/>
      </dsp:txXfrm>
    </dsp:sp>
    <dsp:sp modelId="{90C719AB-6B5D-496C-8272-7D3E01FC7036}">
      <dsp:nvSpPr>
        <dsp:cNvPr id="0" name=""/>
        <dsp:cNvSpPr/>
      </dsp:nvSpPr>
      <dsp:spPr>
        <a:xfrm rot="5400000">
          <a:off x="1892399" y="1607636"/>
          <a:ext cx="937948" cy="27179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/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Calibri" panose="020F0502020204030204" pitchFamily="34" charset="0"/>
              <a:ea typeface="標楷體" panose="03000509000000000000" pitchFamily="65" charset="-120"/>
            </a:rPr>
            <a:t>合作廠商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700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單身平台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成功揪團數</a:t>
          </a:r>
          <a:r>
            <a:rPr lang="zh-TW" altLang="en-US" sz="1200" kern="1200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逾</a:t>
          </a:r>
          <a:r>
            <a:rPr lang="en-US" altLang="zh-TW" sz="1200" kern="1200" baseline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6000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</a:t>
          </a:r>
          <a:endParaRPr lang="zh-TW" altLang="en-US" sz="1200" kern="1200" baseline="0" dirty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經營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</a:t>
          </a:r>
          <a:endParaRPr lang="zh-TW" altLang="en-US" sz="1200" kern="1200" baseline="0" dirty="0">
            <a:latin typeface="Calibri" panose="020F0502020204030204" pitchFamily="34" charset="0"/>
            <a:ea typeface="標楷體" panose="03000509000000000000" pitchFamily="65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團購平台另有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推播商家逾</a:t>
          </a:r>
          <a:r>
            <a:rPr lang="en-US" altLang="zh-TW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175</a:t>
          </a:r>
          <a:r>
            <a:rPr lang="zh-TW" altLang="en-US" sz="1200" kern="1200" baseline="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rPr>
            <a:t>家</a:t>
          </a:r>
          <a:endParaRPr lang="zh-TW" altLang="en-US" sz="1200" kern="1200" baseline="0" dirty="0">
            <a:solidFill>
              <a:srgbClr val="FF0000"/>
            </a:solidFill>
            <a:latin typeface="Calibri" panose="020F0502020204030204" pitchFamily="34" charset="0"/>
            <a:ea typeface="標楷體" panose="03000509000000000000" pitchFamily="65" charset="-120"/>
          </a:endParaRPr>
        </a:p>
      </dsp:txBody>
      <dsp:txXfrm rot="-5400000">
        <a:off x="1002420" y="2543403"/>
        <a:ext cx="2672120" cy="84637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2D7BD-49C2-40D9-9533-25FC0DE8FE7C}">
      <dsp:nvSpPr>
        <dsp:cNvPr id="0" name=""/>
        <dsp:cNvSpPr/>
      </dsp:nvSpPr>
      <dsp:spPr>
        <a:xfrm>
          <a:off x="525363" y="1652"/>
          <a:ext cx="1515051" cy="9090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 smtClean="0">
              <a:latin typeface="微軟正黑體" pitchFamily="34" charset="-120"/>
              <a:ea typeface="微軟正黑體" pitchFamily="34" charset="-120"/>
            </a:rPr>
            <a:t>動機</a:t>
          </a:r>
          <a:r>
            <a:rPr lang="en-US" altLang="zh-TW" sz="2400" b="0" kern="1200" dirty="0" smtClean="0">
              <a:latin typeface="微軟正黑體" pitchFamily="34" charset="-120"/>
              <a:ea typeface="微軟正黑體" pitchFamily="34" charset="-120"/>
            </a:rPr>
            <a:t>&amp;</a:t>
          </a:r>
        </a:p>
        <a:p>
          <a:pPr lvl="0" algn="ctr" defTabSz="10668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 smtClean="0">
              <a:latin typeface="微軟正黑體" pitchFamily="34" charset="-120"/>
              <a:ea typeface="微軟正黑體" pitchFamily="34" charset="-120"/>
            </a:rPr>
            <a:t>創意發想</a:t>
          </a:r>
          <a:endParaRPr lang="en-US" altLang="zh-TW" sz="2400" b="0" kern="1200" dirty="0" smtClean="0">
            <a:latin typeface="微軟正黑體" pitchFamily="34" charset="-120"/>
            <a:ea typeface="微軟正黑體" pitchFamily="34" charset="-120"/>
          </a:endParaRPr>
        </a:p>
      </dsp:txBody>
      <dsp:txXfrm>
        <a:off x="551988" y="28277"/>
        <a:ext cx="1461801" cy="855780"/>
      </dsp:txXfrm>
    </dsp:sp>
    <dsp:sp modelId="{70B672D0-347C-4C92-926D-275B18275632}">
      <dsp:nvSpPr>
        <dsp:cNvPr id="0" name=""/>
        <dsp:cNvSpPr/>
      </dsp:nvSpPr>
      <dsp:spPr>
        <a:xfrm>
          <a:off x="2173738" y="268301"/>
          <a:ext cx="321190" cy="3757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>
            <a:latin typeface="微軟正黑體" pitchFamily="34" charset="-120"/>
            <a:ea typeface="微軟正黑體" pitchFamily="34" charset="-120"/>
          </a:endParaRPr>
        </a:p>
      </dsp:txBody>
      <dsp:txXfrm>
        <a:off x="2173738" y="343447"/>
        <a:ext cx="224833" cy="225440"/>
      </dsp:txXfrm>
    </dsp:sp>
    <dsp:sp modelId="{E40136A3-5980-483C-9016-6D1A27CDC30D}">
      <dsp:nvSpPr>
        <dsp:cNvPr id="0" name=""/>
        <dsp:cNvSpPr/>
      </dsp:nvSpPr>
      <dsp:spPr>
        <a:xfrm>
          <a:off x="2646434" y="1652"/>
          <a:ext cx="1515051" cy="9090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itchFamily="34" charset="-120"/>
              <a:ea typeface="微軟正黑體" pitchFamily="34" charset="-120"/>
            </a:rPr>
            <a:t>產品服務</a:t>
          </a:r>
          <a:endParaRPr lang="en-US" altLang="zh-TW" sz="2400" kern="1200" dirty="0" smtClean="0">
            <a:latin typeface="微軟正黑體" pitchFamily="34" charset="-120"/>
            <a:ea typeface="微軟正黑體" pitchFamily="34" charset="-120"/>
          </a:endParaRPr>
        </a:p>
      </dsp:txBody>
      <dsp:txXfrm>
        <a:off x="2673059" y="28277"/>
        <a:ext cx="1461801" cy="855780"/>
      </dsp:txXfrm>
    </dsp:sp>
    <dsp:sp modelId="{6EBF6A4D-9DFB-4C54-B513-9836730652AA}">
      <dsp:nvSpPr>
        <dsp:cNvPr id="0" name=""/>
        <dsp:cNvSpPr/>
      </dsp:nvSpPr>
      <dsp:spPr>
        <a:xfrm>
          <a:off x="4294810" y="268301"/>
          <a:ext cx="321190" cy="3757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>
            <a:latin typeface="微軟正黑體" pitchFamily="34" charset="-120"/>
            <a:ea typeface="微軟正黑體" pitchFamily="34" charset="-120"/>
          </a:endParaRPr>
        </a:p>
      </dsp:txBody>
      <dsp:txXfrm>
        <a:off x="4294810" y="343447"/>
        <a:ext cx="224833" cy="225440"/>
      </dsp:txXfrm>
    </dsp:sp>
    <dsp:sp modelId="{02C482C2-8491-433D-9224-DD7C38D71443}">
      <dsp:nvSpPr>
        <dsp:cNvPr id="0" name=""/>
        <dsp:cNvSpPr/>
      </dsp:nvSpPr>
      <dsp:spPr>
        <a:xfrm>
          <a:off x="4767506" y="1652"/>
          <a:ext cx="1515051" cy="9090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itchFamily="34" charset="-120"/>
              <a:ea typeface="微軟正黑體" pitchFamily="34" charset="-120"/>
            </a:rPr>
            <a:t>操作介面</a:t>
          </a:r>
          <a:endParaRPr lang="en-US" altLang="zh-TW" sz="2400" kern="1200" dirty="0" smtClean="0">
            <a:latin typeface="微軟正黑體" pitchFamily="34" charset="-120"/>
            <a:ea typeface="微軟正黑體" pitchFamily="34" charset="-120"/>
          </a:endParaRPr>
        </a:p>
      </dsp:txBody>
      <dsp:txXfrm>
        <a:off x="4794131" y="28277"/>
        <a:ext cx="1461801" cy="855780"/>
      </dsp:txXfrm>
    </dsp:sp>
    <dsp:sp modelId="{60BA341F-7775-42DB-9A4D-0ABB9C3C5629}">
      <dsp:nvSpPr>
        <dsp:cNvPr id="0" name=""/>
        <dsp:cNvSpPr/>
      </dsp:nvSpPr>
      <dsp:spPr>
        <a:xfrm>
          <a:off x="6415881" y="268301"/>
          <a:ext cx="321190" cy="3757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>
            <a:latin typeface="微軟正黑體" pitchFamily="34" charset="-120"/>
            <a:ea typeface="微軟正黑體" pitchFamily="34" charset="-120"/>
          </a:endParaRPr>
        </a:p>
      </dsp:txBody>
      <dsp:txXfrm>
        <a:off x="6415881" y="343447"/>
        <a:ext cx="224833" cy="225440"/>
      </dsp:txXfrm>
    </dsp:sp>
    <dsp:sp modelId="{EE9790A7-33AD-496E-AAA9-B1A63C92B3BC}">
      <dsp:nvSpPr>
        <dsp:cNvPr id="0" name=""/>
        <dsp:cNvSpPr/>
      </dsp:nvSpPr>
      <dsp:spPr>
        <a:xfrm>
          <a:off x="6888577" y="1652"/>
          <a:ext cx="1515051" cy="9090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1">
          <a:noAutofit/>
        </a:bodyPr>
        <a:lstStyle/>
        <a:p>
          <a:pPr lvl="0" algn="ctr" defTabSz="977900">
            <a:lnSpc>
              <a:spcPts val="25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dirty="0" smtClean="0">
              <a:latin typeface="微軟正黑體" pitchFamily="34" charset="-120"/>
              <a:ea typeface="微軟正黑體" pitchFamily="34" charset="-120"/>
            </a:rPr>
            <a:t>PEST</a:t>
          </a:r>
          <a:r>
            <a:rPr lang="zh-TW" altLang="en-US" sz="2200" kern="1200" dirty="0" smtClean="0">
              <a:latin typeface="微軟正黑體" pitchFamily="34" charset="-120"/>
              <a:ea typeface="微軟正黑體" pitchFamily="34" charset="-120"/>
            </a:rPr>
            <a:t>分析    </a:t>
          </a:r>
          <a:endParaRPr lang="zh-TW" altLang="en-US" sz="22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6915202" y="28277"/>
        <a:ext cx="1461801" cy="855780"/>
      </dsp:txXfrm>
    </dsp:sp>
    <dsp:sp modelId="{8AD18717-D6B8-495E-87EF-52E70965BCFB}">
      <dsp:nvSpPr>
        <dsp:cNvPr id="0" name=""/>
        <dsp:cNvSpPr/>
      </dsp:nvSpPr>
      <dsp:spPr>
        <a:xfrm rot="5400000">
          <a:off x="7485507" y="1016736"/>
          <a:ext cx="321190" cy="3757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>
            <a:latin typeface="微軟正黑體" pitchFamily="34" charset="-120"/>
            <a:ea typeface="微軟正黑體" pitchFamily="34" charset="-120"/>
          </a:endParaRPr>
        </a:p>
      </dsp:txBody>
      <dsp:txXfrm rot="-5400000">
        <a:off x="7533383" y="1044007"/>
        <a:ext cx="225440" cy="224833"/>
      </dsp:txXfrm>
    </dsp:sp>
    <dsp:sp modelId="{95CD334B-F07F-4D6F-809C-06D61BB64A33}">
      <dsp:nvSpPr>
        <dsp:cNvPr id="0" name=""/>
        <dsp:cNvSpPr/>
      </dsp:nvSpPr>
      <dsp:spPr>
        <a:xfrm>
          <a:off x="6888577" y="1516703"/>
          <a:ext cx="1515051" cy="9090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en-US" sz="2400" kern="1200" dirty="0" smtClean="0">
              <a:latin typeface="微軟正黑體" pitchFamily="34" charset="-120"/>
              <a:ea typeface="微軟正黑體" pitchFamily="34" charset="-120"/>
            </a:rPr>
            <a:t>STP </a:t>
          </a:r>
          <a:r>
            <a:rPr lang="zh-TW" altLang="en-US" sz="2400" kern="1200" dirty="0" smtClean="0">
              <a:latin typeface="微軟正黑體" pitchFamily="34" charset="-120"/>
              <a:ea typeface="微軟正黑體" pitchFamily="34" charset="-120"/>
            </a:rPr>
            <a:t>分析</a:t>
          </a:r>
        </a:p>
      </dsp:txBody>
      <dsp:txXfrm>
        <a:off x="6915202" y="1543328"/>
        <a:ext cx="1461801" cy="855780"/>
      </dsp:txXfrm>
    </dsp:sp>
    <dsp:sp modelId="{B2D8A0AD-1737-49DC-B8D9-00C311DBB86D}">
      <dsp:nvSpPr>
        <dsp:cNvPr id="0" name=""/>
        <dsp:cNvSpPr/>
      </dsp:nvSpPr>
      <dsp:spPr>
        <a:xfrm rot="10800000">
          <a:off x="6434062" y="1783352"/>
          <a:ext cx="321190" cy="3757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>
            <a:latin typeface="微軟正黑體" pitchFamily="34" charset="-120"/>
            <a:ea typeface="微軟正黑體" pitchFamily="34" charset="-120"/>
          </a:endParaRPr>
        </a:p>
      </dsp:txBody>
      <dsp:txXfrm rot="10800000">
        <a:off x="6530419" y="1858498"/>
        <a:ext cx="224833" cy="225440"/>
      </dsp:txXfrm>
    </dsp:sp>
    <dsp:sp modelId="{E17B8EDD-5657-4066-93F3-CC005360D543}">
      <dsp:nvSpPr>
        <dsp:cNvPr id="0" name=""/>
        <dsp:cNvSpPr/>
      </dsp:nvSpPr>
      <dsp:spPr>
        <a:xfrm>
          <a:off x="4767506" y="1516703"/>
          <a:ext cx="1515051" cy="9090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en-US" sz="2000" kern="1200" dirty="0" smtClean="0">
              <a:latin typeface="微軟正黑體" pitchFamily="34" charset="-120"/>
              <a:ea typeface="微軟正黑體" pitchFamily="34" charset="-120"/>
            </a:rPr>
            <a:t>SWOT</a:t>
          </a: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分析</a:t>
          </a:r>
        </a:p>
      </dsp:txBody>
      <dsp:txXfrm>
        <a:off x="4794131" y="1543328"/>
        <a:ext cx="1461801" cy="855780"/>
      </dsp:txXfrm>
    </dsp:sp>
    <dsp:sp modelId="{14C69F2B-ED9B-4C91-AEDF-70FA01B55B4A}">
      <dsp:nvSpPr>
        <dsp:cNvPr id="0" name=""/>
        <dsp:cNvSpPr/>
      </dsp:nvSpPr>
      <dsp:spPr>
        <a:xfrm rot="10800000">
          <a:off x="4312990" y="1783352"/>
          <a:ext cx="321190" cy="3757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>
            <a:latin typeface="微軟正黑體" pitchFamily="34" charset="-120"/>
            <a:ea typeface="微軟正黑體" pitchFamily="34" charset="-120"/>
          </a:endParaRPr>
        </a:p>
      </dsp:txBody>
      <dsp:txXfrm rot="10800000">
        <a:off x="4409347" y="1858498"/>
        <a:ext cx="224833" cy="225440"/>
      </dsp:txXfrm>
    </dsp:sp>
    <dsp:sp modelId="{83305BB7-DBCD-4BAA-9B4C-A10C0339EA2B}">
      <dsp:nvSpPr>
        <dsp:cNvPr id="0" name=""/>
        <dsp:cNvSpPr/>
      </dsp:nvSpPr>
      <dsp:spPr>
        <a:xfrm>
          <a:off x="2646434" y="1516703"/>
          <a:ext cx="1515051" cy="9090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kern="1200" dirty="0" smtClean="0">
              <a:latin typeface="微軟正黑體" pitchFamily="34" charset="-120"/>
              <a:ea typeface="微軟正黑體" pitchFamily="34" charset="-120"/>
            </a:rPr>
            <a:t>五力分析</a:t>
          </a:r>
        </a:p>
      </dsp:txBody>
      <dsp:txXfrm>
        <a:off x="2673059" y="1543328"/>
        <a:ext cx="1461801" cy="855780"/>
      </dsp:txXfrm>
    </dsp:sp>
    <dsp:sp modelId="{3B53D025-AB60-4B6D-AD46-EDDDB4A0A8E2}">
      <dsp:nvSpPr>
        <dsp:cNvPr id="0" name=""/>
        <dsp:cNvSpPr/>
      </dsp:nvSpPr>
      <dsp:spPr>
        <a:xfrm rot="10800000">
          <a:off x="2191919" y="1783352"/>
          <a:ext cx="321190" cy="3757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>
            <a:latin typeface="微軟正黑體" pitchFamily="34" charset="-120"/>
            <a:ea typeface="微軟正黑體" pitchFamily="34" charset="-120"/>
          </a:endParaRPr>
        </a:p>
      </dsp:txBody>
      <dsp:txXfrm rot="10800000">
        <a:off x="2288276" y="1858498"/>
        <a:ext cx="224833" cy="225440"/>
      </dsp:txXfrm>
    </dsp:sp>
    <dsp:sp modelId="{8D805FF5-77F0-46D8-AB2F-D324EFE3883F}">
      <dsp:nvSpPr>
        <dsp:cNvPr id="0" name=""/>
        <dsp:cNvSpPr/>
      </dsp:nvSpPr>
      <dsp:spPr>
        <a:xfrm>
          <a:off x="525363" y="1516703"/>
          <a:ext cx="1515051" cy="9090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競爭者分析</a:t>
          </a:r>
          <a:endParaRPr lang="zh-TW" altLang="en-US" sz="2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51988" y="1543328"/>
        <a:ext cx="1461801" cy="855780"/>
      </dsp:txXfrm>
    </dsp:sp>
    <dsp:sp modelId="{4069E098-B21F-403A-8395-4D15CC642A21}">
      <dsp:nvSpPr>
        <dsp:cNvPr id="0" name=""/>
        <dsp:cNvSpPr/>
      </dsp:nvSpPr>
      <dsp:spPr>
        <a:xfrm rot="5400000">
          <a:off x="1122293" y="2531787"/>
          <a:ext cx="321190" cy="3757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>
            <a:latin typeface="微軟正黑體" pitchFamily="34" charset="-120"/>
            <a:ea typeface="微軟正黑體" pitchFamily="34" charset="-120"/>
          </a:endParaRPr>
        </a:p>
      </dsp:txBody>
      <dsp:txXfrm rot="-5400000">
        <a:off x="1170169" y="2559058"/>
        <a:ext cx="225440" cy="224833"/>
      </dsp:txXfrm>
    </dsp:sp>
    <dsp:sp modelId="{10A00659-D506-400F-97BD-1DF176188602}">
      <dsp:nvSpPr>
        <dsp:cNvPr id="0" name=""/>
        <dsp:cNvSpPr/>
      </dsp:nvSpPr>
      <dsp:spPr>
        <a:xfrm>
          <a:off x="525363" y="3031754"/>
          <a:ext cx="1515051" cy="9090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行銷策略</a:t>
          </a:r>
          <a:endParaRPr lang="en-US" altLang="zh-TW" sz="2000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8890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 smtClean="0">
              <a:latin typeface="微軟正黑體" pitchFamily="34" charset="-120"/>
              <a:ea typeface="微軟正黑體" pitchFamily="34" charset="-120"/>
            </a:rPr>
            <a:t>(7P)</a:t>
          </a:r>
          <a:endParaRPr lang="zh-TW" altLang="en-US" sz="2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51988" y="3058379"/>
        <a:ext cx="1461801" cy="855780"/>
      </dsp:txXfrm>
    </dsp:sp>
    <dsp:sp modelId="{9866C5B4-0A9A-4838-99A6-17C4033CED5B}">
      <dsp:nvSpPr>
        <dsp:cNvPr id="0" name=""/>
        <dsp:cNvSpPr/>
      </dsp:nvSpPr>
      <dsp:spPr>
        <a:xfrm>
          <a:off x="2173738" y="3298403"/>
          <a:ext cx="321190" cy="3757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>
            <a:latin typeface="微軟正黑體" pitchFamily="34" charset="-120"/>
            <a:ea typeface="微軟正黑體" pitchFamily="34" charset="-120"/>
          </a:endParaRPr>
        </a:p>
      </dsp:txBody>
      <dsp:txXfrm>
        <a:off x="2173738" y="3373549"/>
        <a:ext cx="224833" cy="225440"/>
      </dsp:txXfrm>
    </dsp:sp>
    <dsp:sp modelId="{B7A568C1-0D84-47BD-995B-0F37E16D26D6}">
      <dsp:nvSpPr>
        <dsp:cNvPr id="0" name=""/>
        <dsp:cNvSpPr/>
      </dsp:nvSpPr>
      <dsp:spPr>
        <a:xfrm>
          <a:off x="2646434" y="3031754"/>
          <a:ext cx="1515051" cy="9090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 smtClean="0">
              <a:latin typeface="微軟正黑體" pitchFamily="34" charset="-120"/>
              <a:ea typeface="微軟正黑體" pitchFamily="34" charset="-120"/>
            </a:rPr>
            <a:t>商業模式</a:t>
          </a:r>
          <a:endParaRPr lang="en-US" altLang="zh-TW" sz="1900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84455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 smtClean="0">
              <a:latin typeface="微軟正黑體" pitchFamily="34" charset="-120"/>
              <a:ea typeface="微軟正黑體" pitchFamily="34" charset="-120"/>
            </a:rPr>
            <a:t>分析</a:t>
          </a:r>
          <a:endParaRPr lang="zh-TW" altLang="en-US" sz="19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673059" y="3058379"/>
        <a:ext cx="1461801" cy="855780"/>
      </dsp:txXfrm>
    </dsp:sp>
    <dsp:sp modelId="{E1A6506B-C3AA-43BA-8A33-01DF30EACDCC}">
      <dsp:nvSpPr>
        <dsp:cNvPr id="0" name=""/>
        <dsp:cNvSpPr/>
      </dsp:nvSpPr>
      <dsp:spPr>
        <a:xfrm>
          <a:off x="4294810" y="3298403"/>
          <a:ext cx="321190" cy="3757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>
            <a:latin typeface="微軟正黑體" pitchFamily="34" charset="-120"/>
            <a:ea typeface="微軟正黑體" pitchFamily="34" charset="-120"/>
          </a:endParaRPr>
        </a:p>
      </dsp:txBody>
      <dsp:txXfrm>
        <a:off x="4294810" y="3373549"/>
        <a:ext cx="224833" cy="225440"/>
      </dsp:txXfrm>
    </dsp:sp>
    <dsp:sp modelId="{2C0709ED-1E35-4851-B0EB-A4B01BE0802E}">
      <dsp:nvSpPr>
        <dsp:cNvPr id="0" name=""/>
        <dsp:cNvSpPr/>
      </dsp:nvSpPr>
      <dsp:spPr>
        <a:xfrm>
          <a:off x="4767506" y="3031754"/>
          <a:ext cx="1515051" cy="9090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銷售預估</a:t>
          </a:r>
          <a:endParaRPr lang="en-US" altLang="zh-TW" sz="2000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8890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 smtClean="0">
              <a:latin typeface="微軟正黑體" pitchFamily="34" charset="-120"/>
              <a:ea typeface="微軟正黑體" pitchFamily="34" charset="-120"/>
            </a:rPr>
            <a:t>&amp;</a:t>
          </a: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財務規劃</a:t>
          </a:r>
          <a:endParaRPr lang="zh-TW" altLang="en-US" sz="2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794131" y="3058379"/>
        <a:ext cx="1461801" cy="855780"/>
      </dsp:txXfrm>
    </dsp:sp>
    <dsp:sp modelId="{46A2D696-1AFC-41E8-8E61-87E2448F3E51}">
      <dsp:nvSpPr>
        <dsp:cNvPr id="0" name=""/>
        <dsp:cNvSpPr/>
      </dsp:nvSpPr>
      <dsp:spPr>
        <a:xfrm>
          <a:off x="6415881" y="3298403"/>
          <a:ext cx="321190" cy="3757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>
            <a:latin typeface="微軟正黑體" pitchFamily="34" charset="-120"/>
            <a:ea typeface="微軟正黑體" pitchFamily="34" charset="-120"/>
          </a:endParaRPr>
        </a:p>
      </dsp:txBody>
      <dsp:txXfrm>
        <a:off x="6415881" y="3373549"/>
        <a:ext cx="224833" cy="225440"/>
      </dsp:txXfrm>
    </dsp:sp>
    <dsp:sp modelId="{A06FB43A-D89E-4CD9-87FC-5AA0D7ACE745}">
      <dsp:nvSpPr>
        <dsp:cNvPr id="0" name=""/>
        <dsp:cNvSpPr/>
      </dsp:nvSpPr>
      <dsp:spPr>
        <a:xfrm>
          <a:off x="6888577" y="3031754"/>
          <a:ext cx="1515051" cy="9090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itchFamily="34" charset="-120"/>
              <a:ea typeface="微軟正黑體" pitchFamily="34" charset="-120"/>
            </a:rPr>
            <a:t>結論</a:t>
          </a:r>
          <a:endParaRPr lang="zh-TW" altLang="en-US" sz="24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6915202" y="3058379"/>
        <a:ext cx="1461801" cy="855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AC2CE8-F5EF-4288-BBF8-BDFEE2CE122A}">
      <dsp:nvSpPr>
        <dsp:cNvPr id="0" name=""/>
        <dsp:cNvSpPr/>
      </dsp:nvSpPr>
      <dsp:spPr>
        <a:xfrm>
          <a:off x="0" y="520776"/>
          <a:ext cx="288032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0B3574-6563-4FEC-B512-51F8DAD2FB2C}">
      <dsp:nvSpPr>
        <dsp:cNvPr id="0" name=""/>
        <dsp:cNvSpPr/>
      </dsp:nvSpPr>
      <dsp:spPr>
        <a:xfrm>
          <a:off x="144016" y="343656"/>
          <a:ext cx="2016224" cy="3542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8" tIns="0" rIns="7620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七、</a:t>
          </a:r>
          <a:r>
            <a:rPr lang="en-US" altLang="zh-TW" sz="1200" kern="1200" dirty="0" smtClean="0"/>
            <a:t>SWOT</a:t>
          </a:r>
          <a:r>
            <a:rPr lang="zh-TW" altLang="en-US" sz="1200" kern="1200" dirty="0" smtClean="0"/>
            <a:t>分析</a:t>
          </a:r>
          <a:endParaRPr lang="zh-TW" altLang="en-US" sz="1200" kern="1200" dirty="0"/>
        </a:p>
      </dsp:txBody>
      <dsp:txXfrm>
        <a:off x="161309" y="360949"/>
        <a:ext cx="1981638" cy="319654"/>
      </dsp:txXfrm>
    </dsp:sp>
    <dsp:sp modelId="{776183C3-D18E-5044-A154-CD5D7ACAC5CD}">
      <dsp:nvSpPr>
        <dsp:cNvPr id="0" name=""/>
        <dsp:cNvSpPr/>
      </dsp:nvSpPr>
      <dsp:spPr>
        <a:xfrm>
          <a:off x="0" y="1065096"/>
          <a:ext cx="288032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90830-9116-2344-82FD-72509A018226}">
      <dsp:nvSpPr>
        <dsp:cNvPr id="0" name=""/>
        <dsp:cNvSpPr/>
      </dsp:nvSpPr>
      <dsp:spPr>
        <a:xfrm>
          <a:off x="144016" y="887976"/>
          <a:ext cx="2016224" cy="354240"/>
        </a:xfrm>
        <a:prstGeom prst="roundRect">
          <a:avLst/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8" tIns="0" rIns="7620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八、</a:t>
          </a:r>
          <a:r>
            <a:rPr lang="en-US" altLang="zh-TW" sz="1200" kern="1200" dirty="0" smtClean="0"/>
            <a:t>STP</a:t>
          </a:r>
          <a:r>
            <a:rPr lang="zh-TW" altLang="en-US" sz="1200" kern="1200" dirty="0" smtClean="0"/>
            <a:t>分析</a:t>
          </a:r>
          <a:endParaRPr lang="zh-TW" altLang="en-US" sz="1200" kern="1200" dirty="0"/>
        </a:p>
      </dsp:txBody>
      <dsp:txXfrm>
        <a:off x="161309" y="905269"/>
        <a:ext cx="1981638" cy="319654"/>
      </dsp:txXfrm>
    </dsp:sp>
    <dsp:sp modelId="{6297454A-7218-4F2B-AB18-0ED4074DB8A0}">
      <dsp:nvSpPr>
        <dsp:cNvPr id="0" name=""/>
        <dsp:cNvSpPr/>
      </dsp:nvSpPr>
      <dsp:spPr>
        <a:xfrm>
          <a:off x="0" y="1609416"/>
          <a:ext cx="288032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785909"/>
              <a:satOff val="10760"/>
              <a:lumOff val="8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5BD5D2-E261-4C54-9912-4A22F651E425}">
      <dsp:nvSpPr>
        <dsp:cNvPr id="0" name=""/>
        <dsp:cNvSpPr/>
      </dsp:nvSpPr>
      <dsp:spPr>
        <a:xfrm>
          <a:off x="144016" y="1432296"/>
          <a:ext cx="2016224" cy="354240"/>
        </a:xfrm>
        <a:prstGeom prst="roundRect">
          <a:avLst/>
        </a:prstGeom>
        <a:solidFill>
          <a:schemeClr val="accent4">
            <a:hueOff val="-1785909"/>
            <a:satOff val="10760"/>
            <a:lumOff val="8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8" tIns="0" rIns="7620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九、商業模式分析</a:t>
          </a:r>
          <a:endParaRPr lang="en-US" altLang="zh-TW" sz="1200" kern="1200" dirty="0"/>
        </a:p>
      </dsp:txBody>
      <dsp:txXfrm>
        <a:off x="161309" y="1449589"/>
        <a:ext cx="1981638" cy="319654"/>
      </dsp:txXfrm>
    </dsp:sp>
    <dsp:sp modelId="{02191A73-3D14-9E49-BE4D-0B73D7B58B58}">
      <dsp:nvSpPr>
        <dsp:cNvPr id="0" name=""/>
        <dsp:cNvSpPr/>
      </dsp:nvSpPr>
      <dsp:spPr>
        <a:xfrm>
          <a:off x="0" y="2153735"/>
          <a:ext cx="288032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678863"/>
              <a:satOff val="16139"/>
              <a:lumOff val="1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0FA3B-0825-3041-BEF6-FE681776F8C1}">
      <dsp:nvSpPr>
        <dsp:cNvPr id="0" name=""/>
        <dsp:cNvSpPr/>
      </dsp:nvSpPr>
      <dsp:spPr>
        <a:xfrm>
          <a:off x="144016" y="1976616"/>
          <a:ext cx="2016224" cy="354240"/>
        </a:xfrm>
        <a:prstGeom prst="roundRect">
          <a:avLst/>
        </a:prstGeom>
        <a:solidFill>
          <a:schemeClr val="accent4">
            <a:hueOff val="-2678863"/>
            <a:satOff val="16139"/>
            <a:lumOff val="1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8" tIns="0" rIns="7620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十、行銷</a:t>
          </a:r>
          <a:r>
            <a:rPr lang="en-US" altLang="zh-TW" sz="1200" kern="1200" dirty="0" smtClean="0"/>
            <a:t>7P</a:t>
          </a:r>
          <a:r>
            <a:rPr lang="zh-TW" altLang="en-US" sz="1200" kern="1200" dirty="0" smtClean="0"/>
            <a:t>策略</a:t>
          </a:r>
          <a:endParaRPr lang="en-US" altLang="zh-TW" sz="1200" kern="1200" dirty="0"/>
        </a:p>
      </dsp:txBody>
      <dsp:txXfrm>
        <a:off x="161309" y="1993909"/>
        <a:ext cx="1981638" cy="319654"/>
      </dsp:txXfrm>
    </dsp:sp>
    <dsp:sp modelId="{09C9822A-5F49-4F6C-8B83-46DAEE2A49AD}">
      <dsp:nvSpPr>
        <dsp:cNvPr id="0" name=""/>
        <dsp:cNvSpPr/>
      </dsp:nvSpPr>
      <dsp:spPr>
        <a:xfrm>
          <a:off x="0" y="2698055"/>
          <a:ext cx="288032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571817"/>
              <a:satOff val="21519"/>
              <a:lumOff val="1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8A9BD5-6471-4F51-A716-B32F98CBCF86}">
      <dsp:nvSpPr>
        <dsp:cNvPr id="0" name=""/>
        <dsp:cNvSpPr/>
      </dsp:nvSpPr>
      <dsp:spPr>
        <a:xfrm>
          <a:off x="144016" y="2520935"/>
          <a:ext cx="2016224" cy="354240"/>
        </a:xfrm>
        <a:prstGeom prst="roundRect">
          <a:avLst/>
        </a:prstGeom>
        <a:solidFill>
          <a:schemeClr val="accent4">
            <a:hueOff val="-3571817"/>
            <a:satOff val="21519"/>
            <a:lumOff val="17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8" tIns="0" rIns="7620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十一、銷售預估</a:t>
          </a:r>
          <a:r>
            <a:rPr lang="en-US" altLang="zh-TW" sz="1200" kern="1200" dirty="0" smtClean="0"/>
            <a:t>&amp;</a:t>
          </a:r>
          <a:r>
            <a:rPr lang="zh-TW" altLang="en-US" sz="1200" kern="1200" dirty="0" smtClean="0"/>
            <a:t>財務規劃</a:t>
          </a:r>
          <a:endParaRPr lang="en-US" altLang="zh-TW" sz="1200" kern="1200" dirty="0"/>
        </a:p>
      </dsp:txBody>
      <dsp:txXfrm>
        <a:off x="161309" y="2538228"/>
        <a:ext cx="1981638" cy="319654"/>
      </dsp:txXfrm>
    </dsp:sp>
    <dsp:sp modelId="{64F7CA6D-EE67-49D1-863B-CA29A97A05BE}">
      <dsp:nvSpPr>
        <dsp:cNvPr id="0" name=""/>
        <dsp:cNvSpPr/>
      </dsp:nvSpPr>
      <dsp:spPr>
        <a:xfrm>
          <a:off x="0" y="3242375"/>
          <a:ext cx="288032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1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8D7CA8-1146-4CE4-99CE-BE42C67A7158}">
      <dsp:nvSpPr>
        <dsp:cNvPr id="0" name=""/>
        <dsp:cNvSpPr/>
      </dsp:nvSpPr>
      <dsp:spPr>
        <a:xfrm>
          <a:off x="144016" y="3065255"/>
          <a:ext cx="2016224" cy="354240"/>
        </a:xfrm>
        <a:prstGeom prst="roundRect">
          <a:avLst/>
        </a:prstGeom>
        <a:solidFill>
          <a:schemeClr val="accent4">
            <a:hueOff val="-4464771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8" tIns="0" rIns="7620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十二、結論</a:t>
          </a:r>
          <a:endParaRPr lang="zh-TW" altLang="en-US" sz="1200" kern="1200" dirty="0"/>
        </a:p>
      </dsp:txBody>
      <dsp:txXfrm>
        <a:off x="161309" y="3082548"/>
        <a:ext cx="1981638" cy="3196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30C68-079B-478C-8884-0CDD4F8A60E9}">
      <dsp:nvSpPr>
        <dsp:cNvPr id="0" name=""/>
        <dsp:cNvSpPr/>
      </dsp:nvSpPr>
      <dsp:spPr>
        <a:xfrm>
          <a:off x="314285" y="0"/>
          <a:ext cx="3086003" cy="192875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7A717E-B05A-46DA-AC03-BE982A82CA37}">
      <dsp:nvSpPr>
        <dsp:cNvPr id="0" name=""/>
        <dsp:cNvSpPr/>
      </dsp:nvSpPr>
      <dsp:spPr>
        <a:xfrm>
          <a:off x="1005920" y="1051169"/>
          <a:ext cx="108010" cy="1080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DBA85A-D1CA-47D9-8B74-8A072EA2AC21}">
      <dsp:nvSpPr>
        <dsp:cNvPr id="0" name=""/>
        <dsp:cNvSpPr/>
      </dsp:nvSpPr>
      <dsp:spPr>
        <a:xfrm>
          <a:off x="874259" y="1105174"/>
          <a:ext cx="1374283" cy="823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232" tIns="0" rIns="0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700" kern="1200" dirty="0" smtClean="0">
              <a:latin typeface="Times New Roman"/>
              <a:cs typeface="Times New Roman"/>
            </a:rPr>
            <a:t>27.8%</a:t>
          </a:r>
          <a:endParaRPr lang="zh-TW" altLang="en-US" sz="2700" kern="1200" dirty="0">
            <a:latin typeface="Times New Roman"/>
            <a:cs typeface="Times New Roman"/>
          </a:endParaRPr>
        </a:p>
      </dsp:txBody>
      <dsp:txXfrm>
        <a:off x="874259" y="1105174"/>
        <a:ext cx="1374283" cy="823577"/>
      </dsp:txXfrm>
    </dsp:sp>
    <dsp:sp modelId="{99270513-562B-4A71-9124-DE9A39DEDA94}">
      <dsp:nvSpPr>
        <dsp:cNvPr id="0" name=""/>
        <dsp:cNvSpPr/>
      </dsp:nvSpPr>
      <dsp:spPr>
        <a:xfrm>
          <a:off x="2001156" y="559338"/>
          <a:ext cx="185160" cy="1851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A7A8C0-B518-4467-AE54-DC9D0833F697}">
      <dsp:nvSpPr>
        <dsp:cNvPr id="0" name=""/>
        <dsp:cNvSpPr/>
      </dsp:nvSpPr>
      <dsp:spPr>
        <a:xfrm>
          <a:off x="2093736" y="651918"/>
          <a:ext cx="1002951" cy="1276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13" tIns="0" rIns="0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700" kern="1200" dirty="0" smtClean="0">
              <a:latin typeface="Times New Roman"/>
              <a:cs typeface="Times New Roman"/>
            </a:rPr>
            <a:t>41.1%</a:t>
          </a:r>
          <a:endParaRPr lang="zh-TW" altLang="en-US" sz="2700" kern="1200" dirty="0">
            <a:latin typeface="Times New Roman"/>
            <a:cs typeface="Times New Roman"/>
          </a:endParaRPr>
        </a:p>
      </dsp:txBody>
      <dsp:txXfrm>
        <a:off x="2093736" y="651918"/>
        <a:ext cx="1002951" cy="12768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30C68-079B-478C-8884-0CDD4F8A60E9}">
      <dsp:nvSpPr>
        <dsp:cNvPr id="0" name=""/>
        <dsp:cNvSpPr/>
      </dsp:nvSpPr>
      <dsp:spPr>
        <a:xfrm>
          <a:off x="316960" y="0"/>
          <a:ext cx="3086003" cy="192875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7A717E-B05A-46DA-AC03-BE982A82CA37}">
      <dsp:nvSpPr>
        <dsp:cNvPr id="0" name=""/>
        <dsp:cNvSpPr/>
      </dsp:nvSpPr>
      <dsp:spPr>
        <a:xfrm>
          <a:off x="875976" y="1051169"/>
          <a:ext cx="108010" cy="1080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DBA85A-D1CA-47D9-8B74-8A072EA2AC21}">
      <dsp:nvSpPr>
        <dsp:cNvPr id="0" name=""/>
        <dsp:cNvSpPr/>
      </dsp:nvSpPr>
      <dsp:spPr>
        <a:xfrm>
          <a:off x="929981" y="1105174"/>
          <a:ext cx="1002951" cy="823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232" tIns="0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300" kern="1200" dirty="0" smtClean="0"/>
            <a:t>57.7%</a:t>
          </a:r>
          <a:endParaRPr lang="zh-TW" altLang="en-US" sz="2300" kern="1200" dirty="0"/>
        </a:p>
      </dsp:txBody>
      <dsp:txXfrm>
        <a:off x="929981" y="1105174"/>
        <a:ext cx="1002951" cy="823577"/>
      </dsp:txXfrm>
    </dsp:sp>
    <dsp:sp modelId="{99270513-562B-4A71-9124-DE9A39DEDA94}">
      <dsp:nvSpPr>
        <dsp:cNvPr id="0" name=""/>
        <dsp:cNvSpPr/>
      </dsp:nvSpPr>
      <dsp:spPr>
        <a:xfrm>
          <a:off x="1871212" y="559338"/>
          <a:ext cx="185160" cy="1851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A7A8C0-B518-4467-AE54-DC9D0833F697}">
      <dsp:nvSpPr>
        <dsp:cNvPr id="0" name=""/>
        <dsp:cNvSpPr/>
      </dsp:nvSpPr>
      <dsp:spPr>
        <a:xfrm>
          <a:off x="1963792" y="651918"/>
          <a:ext cx="1002951" cy="1276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13" tIns="0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300" kern="1200" dirty="0" smtClean="0"/>
            <a:t>73.35%</a:t>
          </a:r>
          <a:endParaRPr lang="zh-TW" altLang="en-US" sz="2300" kern="1200" dirty="0"/>
        </a:p>
      </dsp:txBody>
      <dsp:txXfrm>
        <a:off x="1963792" y="651918"/>
        <a:ext cx="1002951" cy="12768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909AC9-33EF-4E58-9303-F754BCFD9706}">
      <dsp:nvSpPr>
        <dsp:cNvPr id="0" name=""/>
        <dsp:cNvSpPr/>
      </dsp:nvSpPr>
      <dsp:spPr>
        <a:xfrm>
          <a:off x="2150038" y="801044"/>
          <a:ext cx="1916020" cy="1916020"/>
        </a:xfrm>
        <a:prstGeom prst="ellipse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latin typeface="微軟正黑體" pitchFamily="34" charset="-120"/>
              <a:ea typeface="微軟正黑體" pitchFamily="34" charset="-120"/>
            </a:rPr>
            <a:t>TOGETHER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430633" y="1081639"/>
        <a:ext cx="1354830" cy="1354830"/>
      </dsp:txXfrm>
    </dsp:sp>
    <dsp:sp modelId="{00AD18FE-6F84-46F6-A31F-9AE716F41369}">
      <dsp:nvSpPr>
        <dsp:cNvPr id="0" name=""/>
        <dsp:cNvSpPr/>
      </dsp:nvSpPr>
      <dsp:spPr>
        <a:xfrm>
          <a:off x="2607094" y="31575"/>
          <a:ext cx="958010" cy="958010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spc="-50" baseline="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搖</a:t>
          </a:r>
          <a:endParaRPr lang="zh-TW" altLang="en-US" sz="3600" b="1" kern="1200" spc="-50" baseline="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747391" y="171872"/>
        <a:ext cx="677416" cy="677416"/>
      </dsp:txXfrm>
    </dsp:sp>
    <dsp:sp modelId="{5FDE0FDA-6116-47FB-BFEF-7B50658FC3C2}">
      <dsp:nvSpPr>
        <dsp:cNvPr id="0" name=""/>
        <dsp:cNvSpPr/>
      </dsp:nvSpPr>
      <dsp:spPr>
        <a:xfrm>
          <a:off x="3583191" y="501639"/>
          <a:ext cx="958010" cy="958010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找</a:t>
          </a:r>
          <a:endParaRPr lang="zh-TW" altLang="en-US" sz="3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3723488" y="641936"/>
        <a:ext cx="677416" cy="677416"/>
      </dsp:txXfrm>
    </dsp:sp>
    <dsp:sp modelId="{F510D157-BE60-44B5-A8EC-AD6491BF91C3}">
      <dsp:nvSpPr>
        <dsp:cNvPr id="0" name=""/>
        <dsp:cNvSpPr/>
      </dsp:nvSpPr>
      <dsp:spPr>
        <a:xfrm>
          <a:off x="3824267" y="1557861"/>
          <a:ext cx="958010" cy="958010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聊</a:t>
          </a:r>
          <a:endParaRPr lang="zh-TW" altLang="en-US" sz="3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3964564" y="1698158"/>
        <a:ext cx="677416" cy="677416"/>
      </dsp:txXfrm>
    </dsp:sp>
    <dsp:sp modelId="{4623B544-D47C-497E-B184-E04E433C53FC}">
      <dsp:nvSpPr>
        <dsp:cNvPr id="0" name=""/>
        <dsp:cNvSpPr/>
      </dsp:nvSpPr>
      <dsp:spPr>
        <a:xfrm>
          <a:off x="3148787" y="2404885"/>
          <a:ext cx="958010" cy="958010"/>
        </a:xfrm>
        <a:prstGeom prst="ellipse">
          <a:avLst/>
        </a:prstGeom>
        <a:solidFill>
          <a:srgbClr val="FF639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ts val="2880"/>
            </a:lnSpc>
            <a:spcBef>
              <a:spcPct val="0"/>
            </a:spcBef>
            <a:spcAft>
              <a:spcPts val="0"/>
            </a:spcAft>
          </a:pPr>
          <a:endParaRPr lang="en-US" altLang="zh-TW" sz="3600" b="1" kern="1200" dirty="0" smtClean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600200">
            <a:lnSpc>
              <a:spcPts val="2880"/>
            </a:lnSpc>
            <a:spcBef>
              <a:spcPct val="0"/>
            </a:spcBef>
            <a:spcAft>
              <a:spcPts val="0"/>
            </a:spcAft>
          </a:pPr>
          <a:r>
            <a:rPr lang="zh-TW" altLang="en-US" sz="3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看</a:t>
          </a:r>
          <a:endParaRPr lang="zh-TW" altLang="en-US" sz="3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3289084" y="2545182"/>
        <a:ext cx="677416" cy="677416"/>
      </dsp:txXfrm>
    </dsp:sp>
    <dsp:sp modelId="{245B2F61-7081-4CDC-93BE-972B40BED9A5}">
      <dsp:nvSpPr>
        <dsp:cNvPr id="0" name=""/>
        <dsp:cNvSpPr/>
      </dsp:nvSpPr>
      <dsp:spPr>
        <a:xfrm>
          <a:off x="2065402" y="2404885"/>
          <a:ext cx="958010" cy="958010"/>
        </a:xfrm>
        <a:prstGeom prst="ellipse">
          <a:avLst/>
        </a:prstGeom>
        <a:solidFill>
          <a:srgbClr val="FFB3CC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買</a:t>
          </a:r>
          <a:endParaRPr lang="zh-TW" altLang="en-US" sz="3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205699" y="2545182"/>
        <a:ext cx="677416" cy="677416"/>
      </dsp:txXfrm>
    </dsp:sp>
    <dsp:sp modelId="{437A31FC-1118-4359-B3AE-D24D0F9B5109}">
      <dsp:nvSpPr>
        <dsp:cNvPr id="0" name=""/>
        <dsp:cNvSpPr/>
      </dsp:nvSpPr>
      <dsp:spPr>
        <a:xfrm>
          <a:off x="1389922" y="1557861"/>
          <a:ext cx="958010" cy="958010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修</a:t>
          </a:r>
          <a:endParaRPr lang="zh-TW" altLang="en-US" sz="3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1530219" y="1698158"/>
        <a:ext cx="677416" cy="677416"/>
      </dsp:txXfrm>
    </dsp:sp>
    <dsp:sp modelId="{634549C1-5D02-4E0E-8C53-3B6C8CA40BE6}">
      <dsp:nvSpPr>
        <dsp:cNvPr id="0" name=""/>
        <dsp:cNvSpPr/>
      </dsp:nvSpPr>
      <dsp:spPr>
        <a:xfrm>
          <a:off x="1630998" y="501639"/>
          <a:ext cx="958010" cy="958010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揪</a:t>
          </a:r>
          <a:endParaRPr lang="zh-TW" altLang="en-US" sz="3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1771295" y="641936"/>
        <a:ext cx="677416" cy="6774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839D5B-6676-423D-871B-7A84FD261738}">
      <dsp:nvSpPr>
        <dsp:cNvPr id="0" name=""/>
        <dsp:cNvSpPr/>
      </dsp:nvSpPr>
      <dsp:spPr>
        <a:xfrm>
          <a:off x="2008346" y="390992"/>
          <a:ext cx="2608042" cy="2608042"/>
        </a:xfrm>
        <a:prstGeom prst="blockArc">
          <a:avLst>
            <a:gd name="adj1" fmla="val 11880000"/>
            <a:gd name="adj2" fmla="val 162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B623B-FDCA-49A6-A57C-B132F7226FE2}">
      <dsp:nvSpPr>
        <dsp:cNvPr id="0" name=""/>
        <dsp:cNvSpPr/>
      </dsp:nvSpPr>
      <dsp:spPr>
        <a:xfrm>
          <a:off x="2008346" y="390992"/>
          <a:ext cx="2608042" cy="2608042"/>
        </a:xfrm>
        <a:prstGeom prst="blockArc">
          <a:avLst>
            <a:gd name="adj1" fmla="val 7560000"/>
            <a:gd name="adj2" fmla="val 1188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733CFD-34F3-4C35-B77C-A0558293059B}">
      <dsp:nvSpPr>
        <dsp:cNvPr id="0" name=""/>
        <dsp:cNvSpPr/>
      </dsp:nvSpPr>
      <dsp:spPr>
        <a:xfrm>
          <a:off x="2008346" y="390992"/>
          <a:ext cx="2608042" cy="2608042"/>
        </a:xfrm>
        <a:prstGeom prst="blockArc">
          <a:avLst>
            <a:gd name="adj1" fmla="val 3240000"/>
            <a:gd name="adj2" fmla="val 756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BB2F94-ED00-485A-8A41-740E967F2538}">
      <dsp:nvSpPr>
        <dsp:cNvPr id="0" name=""/>
        <dsp:cNvSpPr/>
      </dsp:nvSpPr>
      <dsp:spPr>
        <a:xfrm>
          <a:off x="2008346" y="390992"/>
          <a:ext cx="2608042" cy="2608042"/>
        </a:xfrm>
        <a:prstGeom prst="blockArc">
          <a:avLst>
            <a:gd name="adj1" fmla="val 20520000"/>
            <a:gd name="adj2" fmla="val 324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5FF466-C25D-4FE4-A2BC-9C2DADBE6B62}">
      <dsp:nvSpPr>
        <dsp:cNvPr id="0" name=""/>
        <dsp:cNvSpPr/>
      </dsp:nvSpPr>
      <dsp:spPr>
        <a:xfrm>
          <a:off x="2008346" y="390992"/>
          <a:ext cx="2608042" cy="2608042"/>
        </a:xfrm>
        <a:prstGeom prst="blockArc">
          <a:avLst>
            <a:gd name="adj1" fmla="val 16200000"/>
            <a:gd name="adj2" fmla="val 2052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D943B3-19B7-46F1-B953-605FFC50807B}">
      <dsp:nvSpPr>
        <dsp:cNvPr id="0" name=""/>
        <dsp:cNvSpPr/>
      </dsp:nvSpPr>
      <dsp:spPr>
        <a:xfrm>
          <a:off x="2592286" y="1094971"/>
          <a:ext cx="1440163" cy="1200086"/>
        </a:xfrm>
        <a:prstGeom prst="ellipse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五力分析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803193" y="1270720"/>
        <a:ext cx="1018349" cy="848588"/>
      </dsp:txXfrm>
    </dsp:sp>
    <dsp:sp modelId="{9ED78A9F-F18B-4C9A-AC00-6FCF9D38A2F7}">
      <dsp:nvSpPr>
        <dsp:cNvPr id="0" name=""/>
        <dsp:cNvSpPr/>
      </dsp:nvSpPr>
      <dsp:spPr>
        <a:xfrm>
          <a:off x="2892337" y="1204"/>
          <a:ext cx="840060" cy="8400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latin typeface="微軟正黑體" pitchFamily="34" charset="-120"/>
              <a:ea typeface="微軟正黑體" pitchFamily="34" charset="-120"/>
            </a:rPr>
            <a:t>供應商</a:t>
          </a:r>
          <a:endParaRPr lang="zh-TW" altLang="en-US" sz="1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015361" y="124228"/>
        <a:ext cx="594012" cy="594012"/>
      </dsp:txXfrm>
    </dsp:sp>
    <dsp:sp modelId="{01C31B86-D4D2-4C72-8C00-07A69A4253E3}">
      <dsp:nvSpPr>
        <dsp:cNvPr id="0" name=""/>
        <dsp:cNvSpPr/>
      </dsp:nvSpPr>
      <dsp:spPr>
        <a:xfrm>
          <a:off x="4103773" y="881364"/>
          <a:ext cx="840060" cy="8400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rPr>
            <a:t>消費者</a:t>
          </a:r>
          <a:endParaRPr lang="zh-TW" altLang="en-US" sz="1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226797" y="1004388"/>
        <a:ext cx="594012" cy="594012"/>
      </dsp:txXfrm>
    </dsp:sp>
    <dsp:sp modelId="{E64A7CBD-F922-431B-B091-7EF9A93BFFD6}">
      <dsp:nvSpPr>
        <dsp:cNvPr id="0" name=""/>
        <dsp:cNvSpPr/>
      </dsp:nvSpPr>
      <dsp:spPr>
        <a:xfrm>
          <a:off x="3641046" y="2305493"/>
          <a:ext cx="840060" cy="8400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smtClean="0">
              <a:latin typeface="微軟正黑體" pitchFamily="34" charset="-120"/>
              <a:ea typeface="微軟正黑體" pitchFamily="34" charset="-120"/>
            </a:rPr>
            <a:t>競爭者</a:t>
          </a:r>
          <a:endParaRPr lang="zh-TW" altLang="en-US" sz="1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764070" y="2428517"/>
        <a:ext cx="594012" cy="594012"/>
      </dsp:txXfrm>
    </dsp:sp>
    <dsp:sp modelId="{00674C4F-0117-4735-8ABD-0949F2D44BD3}">
      <dsp:nvSpPr>
        <dsp:cNvPr id="0" name=""/>
        <dsp:cNvSpPr/>
      </dsp:nvSpPr>
      <dsp:spPr>
        <a:xfrm>
          <a:off x="2143629" y="2305493"/>
          <a:ext cx="840060" cy="8400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latin typeface="微軟正黑體" pitchFamily="34" charset="-120"/>
              <a:ea typeface="微軟正黑體" pitchFamily="34" charset="-120"/>
            </a:rPr>
            <a:t>替代品</a:t>
          </a:r>
          <a:endParaRPr lang="zh-TW" altLang="en-US" sz="1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266653" y="2428517"/>
        <a:ext cx="594012" cy="594012"/>
      </dsp:txXfrm>
    </dsp:sp>
    <dsp:sp modelId="{4DA5C081-0E2F-4C65-A22B-D314CEFDA1FE}">
      <dsp:nvSpPr>
        <dsp:cNvPr id="0" name=""/>
        <dsp:cNvSpPr/>
      </dsp:nvSpPr>
      <dsp:spPr>
        <a:xfrm>
          <a:off x="1680901" y="881364"/>
          <a:ext cx="840060" cy="8400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rPr>
            <a:t>潛在進入者</a:t>
          </a:r>
          <a:endParaRPr lang="zh-TW" altLang="en-US" sz="1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803925" y="1004388"/>
        <a:ext cx="594012" cy="5940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839D5B-6676-423D-871B-7A84FD261738}">
      <dsp:nvSpPr>
        <dsp:cNvPr id="0" name=""/>
        <dsp:cNvSpPr/>
      </dsp:nvSpPr>
      <dsp:spPr>
        <a:xfrm>
          <a:off x="482031" y="232957"/>
          <a:ext cx="1555936" cy="1555936"/>
        </a:xfrm>
        <a:prstGeom prst="blockArc">
          <a:avLst>
            <a:gd name="adj1" fmla="val 11880000"/>
            <a:gd name="adj2" fmla="val 162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B623B-FDCA-49A6-A57C-B132F7226FE2}">
      <dsp:nvSpPr>
        <dsp:cNvPr id="0" name=""/>
        <dsp:cNvSpPr/>
      </dsp:nvSpPr>
      <dsp:spPr>
        <a:xfrm>
          <a:off x="482031" y="232957"/>
          <a:ext cx="1555936" cy="1555936"/>
        </a:xfrm>
        <a:prstGeom prst="blockArc">
          <a:avLst>
            <a:gd name="adj1" fmla="val 7560000"/>
            <a:gd name="adj2" fmla="val 1188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733CFD-34F3-4C35-B77C-A0558293059B}">
      <dsp:nvSpPr>
        <dsp:cNvPr id="0" name=""/>
        <dsp:cNvSpPr/>
      </dsp:nvSpPr>
      <dsp:spPr>
        <a:xfrm>
          <a:off x="482031" y="232957"/>
          <a:ext cx="1555936" cy="1555936"/>
        </a:xfrm>
        <a:prstGeom prst="blockArc">
          <a:avLst>
            <a:gd name="adj1" fmla="val 3240000"/>
            <a:gd name="adj2" fmla="val 756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BB2F94-ED00-485A-8A41-740E967F2538}">
      <dsp:nvSpPr>
        <dsp:cNvPr id="0" name=""/>
        <dsp:cNvSpPr/>
      </dsp:nvSpPr>
      <dsp:spPr>
        <a:xfrm>
          <a:off x="482031" y="232957"/>
          <a:ext cx="1555936" cy="1555936"/>
        </a:xfrm>
        <a:prstGeom prst="blockArc">
          <a:avLst>
            <a:gd name="adj1" fmla="val 20520000"/>
            <a:gd name="adj2" fmla="val 324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5FF466-C25D-4FE4-A2BC-9C2DADBE6B62}">
      <dsp:nvSpPr>
        <dsp:cNvPr id="0" name=""/>
        <dsp:cNvSpPr/>
      </dsp:nvSpPr>
      <dsp:spPr>
        <a:xfrm>
          <a:off x="482031" y="232957"/>
          <a:ext cx="1555936" cy="1555936"/>
        </a:xfrm>
        <a:prstGeom prst="blockArc">
          <a:avLst>
            <a:gd name="adj1" fmla="val 16200000"/>
            <a:gd name="adj2" fmla="val 2052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D943B3-19B7-46F1-B953-605FFC50807B}">
      <dsp:nvSpPr>
        <dsp:cNvPr id="0" name=""/>
        <dsp:cNvSpPr/>
      </dsp:nvSpPr>
      <dsp:spPr>
        <a:xfrm>
          <a:off x="901933" y="652859"/>
          <a:ext cx="716132" cy="7161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五力分析</a:t>
          </a:r>
          <a:endParaRPr lang="zh-TW" altLang="en-US" sz="16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006808" y="757734"/>
        <a:ext cx="506382" cy="506382"/>
      </dsp:txXfrm>
    </dsp:sp>
    <dsp:sp modelId="{9ED78A9F-F18B-4C9A-AC00-6FCF9D38A2F7}">
      <dsp:nvSpPr>
        <dsp:cNvPr id="0" name=""/>
        <dsp:cNvSpPr/>
      </dsp:nvSpPr>
      <dsp:spPr>
        <a:xfrm>
          <a:off x="1009353" y="357"/>
          <a:ext cx="501292" cy="501292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800" b="1" kern="1200" dirty="0" smtClean="0">
              <a:latin typeface="微軟正黑體" pitchFamily="34" charset="-120"/>
              <a:ea typeface="微軟正黑體" pitchFamily="34" charset="-120"/>
            </a:rPr>
            <a:t>供應商</a:t>
          </a:r>
          <a:endParaRPr lang="zh-TW" altLang="en-US" sz="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082766" y="73770"/>
        <a:ext cx="354466" cy="354466"/>
      </dsp:txXfrm>
    </dsp:sp>
    <dsp:sp modelId="{01C31B86-D4D2-4C72-8C00-07A69A4253E3}">
      <dsp:nvSpPr>
        <dsp:cNvPr id="0" name=""/>
        <dsp:cNvSpPr/>
      </dsp:nvSpPr>
      <dsp:spPr>
        <a:xfrm>
          <a:off x="1732081" y="525450"/>
          <a:ext cx="501292" cy="5012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800" kern="1200" dirty="0" smtClean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rPr>
            <a:t>消費者</a:t>
          </a:r>
          <a:endParaRPr lang="zh-TW" altLang="en-US" sz="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805494" y="598863"/>
        <a:ext cx="354466" cy="354466"/>
      </dsp:txXfrm>
    </dsp:sp>
    <dsp:sp modelId="{E64A7CBD-F922-431B-B091-7EF9A93BFFD6}">
      <dsp:nvSpPr>
        <dsp:cNvPr id="0" name=""/>
        <dsp:cNvSpPr/>
      </dsp:nvSpPr>
      <dsp:spPr>
        <a:xfrm>
          <a:off x="1456024" y="1375068"/>
          <a:ext cx="501292" cy="5012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800" b="1" kern="1200" smtClean="0">
              <a:latin typeface="微軟正黑體" pitchFamily="34" charset="-120"/>
              <a:ea typeface="微軟正黑體" pitchFamily="34" charset="-120"/>
            </a:rPr>
            <a:t>競爭者</a:t>
          </a:r>
          <a:endParaRPr lang="zh-TW" altLang="en-US" sz="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529437" y="1448481"/>
        <a:ext cx="354466" cy="354466"/>
      </dsp:txXfrm>
    </dsp:sp>
    <dsp:sp modelId="{00674C4F-0117-4735-8ABD-0949F2D44BD3}">
      <dsp:nvSpPr>
        <dsp:cNvPr id="0" name=""/>
        <dsp:cNvSpPr/>
      </dsp:nvSpPr>
      <dsp:spPr>
        <a:xfrm>
          <a:off x="562682" y="1375068"/>
          <a:ext cx="501292" cy="5012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800" b="1" kern="1200" dirty="0" smtClean="0">
              <a:latin typeface="微軟正黑體" pitchFamily="34" charset="-120"/>
              <a:ea typeface="微軟正黑體" pitchFamily="34" charset="-120"/>
            </a:rPr>
            <a:t>替代品</a:t>
          </a:r>
          <a:endParaRPr lang="zh-TW" altLang="en-US" sz="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636095" y="1448481"/>
        <a:ext cx="354466" cy="354466"/>
      </dsp:txXfrm>
    </dsp:sp>
    <dsp:sp modelId="{4DA5C081-0E2F-4C65-A22B-D314CEFDA1FE}">
      <dsp:nvSpPr>
        <dsp:cNvPr id="0" name=""/>
        <dsp:cNvSpPr/>
      </dsp:nvSpPr>
      <dsp:spPr>
        <a:xfrm>
          <a:off x="286625" y="525450"/>
          <a:ext cx="501292" cy="5012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800" kern="1200" dirty="0" smtClean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rPr>
            <a:t>潛在進入者</a:t>
          </a:r>
          <a:endParaRPr lang="zh-TW" altLang="en-US" sz="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60038" y="598863"/>
        <a:ext cx="354466" cy="3544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D5ADB6-8239-4D5B-B9B1-1F7495F5A46E}">
      <dsp:nvSpPr>
        <dsp:cNvPr id="0" name=""/>
        <dsp:cNvSpPr/>
      </dsp:nvSpPr>
      <dsp:spPr>
        <a:xfrm>
          <a:off x="1737815" y="248636"/>
          <a:ext cx="3374070" cy="3374070"/>
        </a:xfrm>
        <a:prstGeom prst="pie">
          <a:avLst>
            <a:gd name="adj1" fmla="val 16200000"/>
            <a:gd name="adj2" fmla="val 20520000"/>
          </a:avLst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bliqueTop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Who</a:t>
          </a:r>
          <a:endParaRPr lang="zh-TW" altLang="en-US" sz="17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3656781" y="921685"/>
        <a:ext cx="766872" cy="511249"/>
      </dsp:txXfrm>
    </dsp:sp>
    <dsp:sp modelId="{42EBFC01-9859-409F-8E0E-7A887E0A20DA}">
      <dsp:nvSpPr>
        <dsp:cNvPr id="0" name=""/>
        <dsp:cNvSpPr/>
      </dsp:nvSpPr>
      <dsp:spPr>
        <a:xfrm>
          <a:off x="1766736" y="338612"/>
          <a:ext cx="3374070" cy="3374070"/>
        </a:xfrm>
        <a:prstGeom prst="pie">
          <a:avLst>
            <a:gd name="adj1" fmla="val 20520000"/>
            <a:gd name="adj2" fmla="val 3240000"/>
          </a:avLst>
        </a:prstGeom>
        <a:solidFill>
          <a:srgbClr val="00B05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bliqueTop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What</a:t>
          </a:r>
          <a:endParaRPr lang="zh-TW" altLang="en-US" sz="17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4086858" y="1997889"/>
        <a:ext cx="710067" cy="568054"/>
      </dsp:txXfrm>
    </dsp:sp>
    <dsp:sp modelId="{9BED6380-6CA0-4D5D-97C1-26CA86EA4DEB}">
      <dsp:nvSpPr>
        <dsp:cNvPr id="0" name=""/>
        <dsp:cNvSpPr/>
      </dsp:nvSpPr>
      <dsp:spPr>
        <a:xfrm>
          <a:off x="1690418" y="394043"/>
          <a:ext cx="3374070" cy="3374070"/>
        </a:xfrm>
        <a:prstGeom prst="pie">
          <a:avLst>
            <a:gd name="adj1" fmla="val 3240000"/>
            <a:gd name="adj2" fmla="val 7560000"/>
          </a:avLst>
        </a:prstGeom>
        <a:solidFill>
          <a:srgbClr val="FACF67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bliqueTop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Where</a:t>
          </a:r>
          <a:endParaRPr lang="zh-TW" altLang="en-US" sz="17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3036620" y="2893339"/>
        <a:ext cx="681666" cy="624859"/>
      </dsp:txXfrm>
    </dsp:sp>
    <dsp:sp modelId="{87C100D0-FFDE-4F75-8631-1AF9D72E8B0B}">
      <dsp:nvSpPr>
        <dsp:cNvPr id="0" name=""/>
        <dsp:cNvSpPr/>
      </dsp:nvSpPr>
      <dsp:spPr>
        <a:xfrm>
          <a:off x="1614099" y="338612"/>
          <a:ext cx="3374070" cy="3374070"/>
        </a:xfrm>
        <a:prstGeom prst="pie">
          <a:avLst>
            <a:gd name="adj1" fmla="val 7560000"/>
            <a:gd name="adj2" fmla="val 11880000"/>
          </a:avLst>
        </a:prstGeom>
        <a:solidFill>
          <a:srgbClr val="7030A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bliqueTop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Why</a:t>
          </a:r>
          <a:endParaRPr lang="zh-TW" altLang="en-US" sz="17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1957980" y="1997889"/>
        <a:ext cx="710067" cy="568054"/>
      </dsp:txXfrm>
    </dsp:sp>
    <dsp:sp modelId="{D2109A8B-ACDA-42A2-8022-AB4985C427C4}">
      <dsp:nvSpPr>
        <dsp:cNvPr id="0" name=""/>
        <dsp:cNvSpPr/>
      </dsp:nvSpPr>
      <dsp:spPr>
        <a:xfrm>
          <a:off x="1643020" y="248636"/>
          <a:ext cx="3374070" cy="3374070"/>
        </a:xfrm>
        <a:prstGeom prst="pie">
          <a:avLst>
            <a:gd name="adj1" fmla="val 11880000"/>
            <a:gd name="adj2" fmla="val 16200000"/>
          </a:avLst>
        </a:prstGeom>
        <a:solidFill>
          <a:srgbClr val="FF669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bliqueTop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How</a:t>
          </a:r>
          <a:endParaRPr lang="zh-TW" altLang="en-US" sz="17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2331253" y="921685"/>
        <a:ext cx="766872" cy="511249"/>
      </dsp:txXfrm>
    </dsp:sp>
    <dsp:sp modelId="{8838980F-D9C3-446B-9446-15DE0C2694FF}">
      <dsp:nvSpPr>
        <dsp:cNvPr id="0" name=""/>
        <dsp:cNvSpPr/>
      </dsp:nvSpPr>
      <dsp:spPr>
        <a:xfrm>
          <a:off x="1528785" y="39765"/>
          <a:ext cx="3791812" cy="3791812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rgbClr val="FFE59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455FA-5CB7-4659-A7C1-B56BC205992B}">
      <dsp:nvSpPr>
        <dsp:cNvPr id="0" name=""/>
        <dsp:cNvSpPr/>
      </dsp:nvSpPr>
      <dsp:spPr>
        <a:xfrm>
          <a:off x="1558098" y="129711"/>
          <a:ext cx="3791812" cy="3791812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rgbClr val="65FFA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19F669-AE7A-41A2-90CA-A14194517C1E}">
      <dsp:nvSpPr>
        <dsp:cNvPr id="0" name=""/>
        <dsp:cNvSpPr/>
      </dsp:nvSpPr>
      <dsp:spPr>
        <a:xfrm>
          <a:off x="1481547" y="185312"/>
          <a:ext cx="3791812" cy="3791812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rgbClr val="FACF67">
            <a:lumMod val="40000"/>
            <a:lumOff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F7292-5554-46EB-B5EE-CB3EB0571F5C}">
      <dsp:nvSpPr>
        <dsp:cNvPr id="0" name=""/>
        <dsp:cNvSpPr/>
      </dsp:nvSpPr>
      <dsp:spPr>
        <a:xfrm>
          <a:off x="1404995" y="129711"/>
          <a:ext cx="3791812" cy="3791812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rgbClr val="C59EE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96E2C0-B0B7-45D6-902D-59C3A25D4FDC}">
      <dsp:nvSpPr>
        <dsp:cNvPr id="0" name=""/>
        <dsp:cNvSpPr/>
      </dsp:nvSpPr>
      <dsp:spPr>
        <a:xfrm>
          <a:off x="1434308" y="39765"/>
          <a:ext cx="3791812" cy="3791812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rgbClr val="FFB7C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FB593-E809-0245-BC7D-2B06F378D267}">
      <dsp:nvSpPr>
        <dsp:cNvPr id="0" name=""/>
        <dsp:cNvSpPr/>
      </dsp:nvSpPr>
      <dsp:spPr>
        <a:xfrm>
          <a:off x="685799" y="0"/>
          <a:ext cx="7772400" cy="2448272"/>
        </a:xfrm>
        <a:prstGeom prst="rightArrow">
          <a:avLst/>
        </a:prstGeom>
        <a:solidFill>
          <a:schemeClr val="accent5">
            <a:alpha val="43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C1C80A-DE09-874D-AFCE-B14B18426854}">
      <dsp:nvSpPr>
        <dsp:cNvPr id="0" name=""/>
        <dsp:cNvSpPr/>
      </dsp:nvSpPr>
      <dsp:spPr>
        <a:xfrm>
          <a:off x="606" y="734481"/>
          <a:ext cx="1425579" cy="979308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400" b="0" kern="1200" dirty="0" smtClean="0">
              <a:effectLst/>
              <a:latin typeface="微軟正黑體" pitchFamily="34" charset="-120"/>
              <a:ea typeface="微軟正黑體" pitchFamily="34" charset="-120"/>
            </a:rPr>
            <a:t>消費者</a:t>
          </a:r>
          <a:endParaRPr lang="zh-TW" altLang="en-US" sz="2400" b="0" kern="1200" dirty="0"/>
        </a:p>
      </dsp:txBody>
      <dsp:txXfrm>
        <a:off x="48412" y="782287"/>
        <a:ext cx="1329967" cy="883696"/>
      </dsp:txXfrm>
    </dsp:sp>
    <dsp:sp modelId="{9C844328-88E1-C441-9E30-4FF47B60C5D5}">
      <dsp:nvSpPr>
        <dsp:cNvPr id="0" name=""/>
        <dsp:cNvSpPr/>
      </dsp:nvSpPr>
      <dsp:spPr>
        <a:xfrm>
          <a:off x="1713651" y="734481"/>
          <a:ext cx="1026478" cy="979308"/>
        </a:xfrm>
        <a:prstGeom prst="roundRect">
          <a:avLst/>
        </a:prstGeom>
        <a:solidFill>
          <a:schemeClr val="accent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 smtClean="0"/>
            <a:t>店家</a:t>
          </a:r>
          <a:endParaRPr lang="zh-TW" altLang="en-US" sz="2400" b="0" kern="1200" dirty="0"/>
        </a:p>
      </dsp:txBody>
      <dsp:txXfrm>
        <a:off x="1761457" y="782287"/>
        <a:ext cx="930866" cy="883696"/>
      </dsp:txXfrm>
    </dsp:sp>
    <dsp:sp modelId="{719D4474-DA93-C546-99D1-6C7757F162BD}">
      <dsp:nvSpPr>
        <dsp:cNvPr id="0" name=""/>
        <dsp:cNvSpPr/>
      </dsp:nvSpPr>
      <dsp:spPr>
        <a:xfrm>
          <a:off x="3027595" y="734481"/>
          <a:ext cx="1500451" cy="979308"/>
        </a:xfrm>
        <a:prstGeom prst="roundRect">
          <a:avLst/>
        </a:prstGeom>
        <a:solidFill>
          <a:schemeClr val="accent3">
            <a:hueOff val="5625133"/>
            <a:satOff val="-8440"/>
            <a:lumOff val="-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會員揪團</a:t>
          </a:r>
          <a:endParaRPr lang="zh-TW" altLang="en-US" sz="2400" kern="1200" dirty="0"/>
        </a:p>
      </dsp:txBody>
      <dsp:txXfrm>
        <a:off x="3075401" y="782287"/>
        <a:ext cx="1404839" cy="883696"/>
      </dsp:txXfrm>
    </dsp:sp>
    <dsp:sp modelId="{9C6191DF-20DF-BC4B-B953-4C8670DD79E8}">
      <dsp:nvSpPr>
        <dsp:cNvPr id="0" name=""/>
        <dsp:cNvSpPr/>
      </dsp:nvSpPr>
      <dsp:spPr>
        <a:xfrm>
          <a:off x="4815513" y="734481"/>
          <a:ext cx="1668116" cy="979308"/>
        </a:xfrm>
        <a:prstGeom prst="roundRect">
          <a:avLst/>
        </a:prstGeom>
        <a:solidFill>
          <a:schemeClr val="accent3">
            <a:hueOff val="8437700"/>
            <a:satOff val="-12660"/>
            <a:lumOff val="-205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 smtClean="0"/>
            <a:t>刊登廣告</a:t>
          </a:r>
          <a:endParaRPr lang="zh-TW" altLang="en-US" sz="2400" b="0" kern="1200" dirty="0"/>
        </a:p>
      </dsp:txBody>
      <dsp:txXfrm>
        <a:off x="4863319" y="782287"/>
        <a:ext cx="1572504" cy="883696"/>
      </dsp:txXfrm>
    </dsp:sp>
    <dsp:sp modelId="{CEF0BD76-C2C0-494D-89F3-4DFF5703EEFA}">
      <dsp:nvSpPr>
        <dsp:cNvPr id="0" name=""/>
        <dsp:cNvSpPr/>
      </dsp:nvSpPr>
      <dsp:spPr>
        <a:xfrm>
          <a:off x="6771095" y="734481"/>
          <a:ext cx="2372298" cy="979308"/>
        </a:xfrm>
        <a:prstGeom prst="roundRect">
          <a:avLst/>
        </a:prstGeom>
        <a:solidFill>
          <a:schemeClr val="accent3">
            <a:hueOff val="11250266"/>
            <a:satOff val="-16880"/>
            <a:lumOff val="-274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平台另提供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/>
            <a:t>單身用品團購平台</a:t>
          </a:r>
          <a:endParaRPr lang="zh-TW" altLang="en-US" sz="2000" kern="1200" dirty="0"/>
        </a:p>
      </dsp:txBody>
      <dsp:txXfrm>
        <a:off x="6818901" y="782287"/>
        <a:ext cx="2276686" cy="8836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</cdr:x>
      <cdr:y>0.31786</cdr:y>
    </cdr:from>
    <cdr:to>
      <cdr:x>0.78691</cdr:x>
      <cdr:y>0.60614</cdr:y>
    </cdr:to>
    <cdr:sp macro="" textlink="">
      <cdr:nvSpPr>
        <cdr:cNvPr id="2" name="文字方塊 1"/>
        <cdr:cNvSpPr txBox="1"/>
      </cdr:nvSpPr>
      <cdr:spPr>
        <a:xfrm xmlns:a="http://schemas.openxmlformats.org/drawingml/2006/main">
          <a:off x="2088232" y="603976"/>
          <a:ext cx="744959" cy="5477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zh-TW" altLang="en-US" sz="1800" dirty="0" smtClean="0"/>
            <a:t>使用</a:t>
          </a:r>
          <a:endParaRPr lang="en-US" altLang="zh-TW" sz="1800" dirty="0" smtClean="0"/>
        </a:p>
        <a:p xmlns:a="http://schemas.openxmlformats.org/drawingml/2006/main">
          <a:r>
            <a:rPr lang="en-US" altLang="zh-TW" sz="1800" dirty="0" smtClean="0">
              <a:latin typeface="+mj-lt"/>
            </a:rPr>
            <a:t>86.7</a:t>
          </a:r>
          <a:r>
            <a:rPr lang="en-US" altLang="zh-TW" sz="1800" dirty="0" smtClean="0"/>
            <a:t>%</a:t>
          </a:r>
          <a:endParaRPr lang="zh-TW" altLang="en-US" sz="1800" dirty="0"/>
        </a:p>
      </cdr:txBody>
    </cdr:sp>
  </cdr:relSizeAnchor>
  <cdr:relSizeAnchor xmlns:cdr="http://schemas.openxmlformats.org/drawingml/2006/chartDrawing">
    <cdr:from>
      <cdr:x>0.31038</cdr:x>
      <cdr:y>0.06845</cdr:y>
    </cdr:from>
    <cdr:to>
      <cdr:x>0.4966</cdr:x>
      <cdr:y>0.29267</cdr:y>
    </cdr:to>
    <cdr:sp macro="" textlink="">
      <cdr:nvSpPr>
        <cdr:cNvPr id="3" name="文字方塊 2"/>
        <cdr:cNvSpPr txBox="1"/>
      </cdr:nvSpPr>
      <cdr:spPr>
        <a:xfrm xmlns:a="http://schemas.openxmlformats.org/drawingml/2006/main">
          <a:off x="1080120" y="144016"/>
          <a:ext cx="648072" cy="4717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zh-TW" altLang="en-US" sz="1200" dirty="0" smtClean="0"/>
            <a:t>不使用</a:t>
          </a:r>
          <a:endParaRPr lang="en-US" altLang="zh-TW" sz="1200" dirty="0" smtClean="0"/>
        </a:p>
        <a:p xmlns:a="http://schemas.openxmlformats.org/drawingml/2006/main">
          <a:r>
            <a:rPr lang="zh-TW" altLang="zh-TW" sz="1200" dirty="0" smtClean="0"/>
            <a:t>1</a:t>
          </a:r>
          <a:r>
            <a:rPr lang="en-US" altLang="zh-TW" sz="1200" dirty="0" smtClean="0"/>
            <a:t>3.3</a:t>
          </a:r>
          <a:r>
            <a:rPr lang="zh-TW" altLang="en-US" sz="1200" dirty="0" smtClean="0"/>
            <a:t>％</a:t>
          </a:r>
          <a:endParaRPr lang="zh-TW" altLang="en-US" sz="12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4F3C5-87E0-4E9F-BE4C-62B4D29253B1}" type="datetimeFigureOut">
              <a:rPr lang="zh-TW" altLang="en-US" smtClean="0"/>
              <a:t>16/12/12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7B58F-02BF-4354-B9CC-D240283CF6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7646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11E58-F42F-4846-8E02-EFCC96E4C3BA}" type="datetimeFigureOut">
              <a:rPr lang="zh-TW" altLang="en-US" smtClean="0"/>
              <a:t>16/12/12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42A9F-A064-4E61-A30D-BA4488C9F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9873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42A9F-A064-4E61-A30D-BA4488C9FE0D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5783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dirty="0"/>
              <a:t>我們的服務特包括了搖 找 聊 看 買 修 查</a:t>
            </a:r>
            <a:r>
              <a:rPr lang="en-US" altLang="zh-TW" dirty="0"/>
              <a:t>(</a:t>
            </a:r>
            <a:r>
              <a:rPr lang="zh-TW" altLang="zh-TW" dirty="0"/>
              <a:t>特殊標語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42A9F-A064-4E61-A30D-BA4488C9FE0D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4064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dirty="0"/>
              <a:t>在搖的方面我們希望透過搖一搖功能為單身女性找到更多的朋友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42A9F-A064-4E61-A30D-BA4488C9FE0D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4411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dirty="0"/>
              <a:t>在找的方面則是我們有結合</a:t>
            </a:r>
            <a:r>
              <a:rPr lang="en-US" altLang="zh-TW" dirty="0" err="1"/>
              <a:t>google</a:t>
            </a:r>
            <a:r>
              <a:rPr lang="en-US" altLang="zh-TW" dirty="0"/>
              <a:t> map</a:t>
            </a:r>
            <a:r>
              <a:rPr lang="zh-TW" altLang="zh-TW" dirty="0"/>
              <a:t>提供使用者規劃行程路線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42A9F-A064-4E61-A30D-BA4488C9FE0D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1602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dirty="0"/>
              <a:t>在聊的方面則是我們有聊天室可以讓使用者討論生活大小事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42A9F-A064-4E61-A30D-BA4488C9FE0D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2379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dirty="0"/>
              <a:t>而看的方面使用者可以觀看與朋友間共同出遊的回憶例如照片</a:t>
            </a:r>
            <a:r>
              <a:rPr lang="en-US" altLang="zh-TW" dirty="0"/>
              <a:t>,</a:t>
            </a:r>
            <a:r>
              <a:rPr lang="zh-TW" altLang="zh-TW" dirty="0"/>
              <a:t>影片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42A9F-A064-4E61-A30D-BA4488C9FE0D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6554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42A9F-A064-4E61-A30D-BA4488C9FE0D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8558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42A9F-A064-4E61-A30D-BA4488C9FE0D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1182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42A9F-A064-4E61-A30D-BA4488C9FE0D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4989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42A9F-A064-4E61-A30D-BA4488C9FE0D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2114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dirty="0"/>
              <a:t>看了這麼多的新聞</a:t>
            </a:r>
            <a:r>
              <a:rPr lang="en-US" altLang="zh-TW" dirty="0"/>
              <a:t>,</a:t>
            </a:r>
            <a:r>
              <a:rPr lang="zh-TW" altLang="zh-TW" dirty="0"/>
              <a:t>在場的單身女性是否有很深的感觸</a:t>
            </a:r>
            <a:r>
              <a:rPr lang="en-US" altLang="zh-TW" dirty="0"/>
              <a:t>?</a:t>
            </a:r>
            <a:r>
              <a:rPr lang="zh-TW" altLang="zh-TW" dirty="0"/>
              <a:t>其實單身也是可以有安全的社交生活</a:t>
            </a:r>
            <a:r>
              <a:rPr lang="en-US" altLang="zh-TW" dirty="0"/>
              <a:t>,</a:t>
            </a:r>
            <a:r>
              <a:rPr lang="zh-TW" altLang="zh-TW" dirty="0"/>
              <a:t>以下請聽我們的簡介</a:t>
            </a:r>
            <a:r>
              <a:rPr lang="en-US" altLang="zh-TW" dirty="0"/>
              <a:t>,</a:t>
            </a:r>
            <a:r>
              <a:rPr lang="zh-TW" altLang="zh-TW" dirty="0"/>
              <a:t>我是主講人張雅婷</a:t>
            </a:r>
            <a:r>
              <a:rPr lang="en-US" altLang="zh-TW" dirty="0"/>
              <a:t>,</a:t>
            </a:r>
            <a:r>
              <a:rPr lang="zh-TW" altLang="zh-TW" dirty="0"/>
              <a:t>我身旁的是我的組員王永賢</a:t>
            </a:r>
            <a:r>
              <a:rPr lang="en-US" altLang="zh-TW" dirty="0"/>
              <a:t>,</a:t>
            </a:r>
            <a:r>
              <a:rPr lang="zh-TW" altLang="zh-TW" dirty="0"/>
              <a:t>郭懿心</a:t>
            </a:r>
            <a:r>
              <a:rPr lang="en-US" altLang="zh-TW" dirty="0"/>
              <a:t>,</a:t>
            </a:r>
            <a:r>
              <a:rPr lang="zh-TW" altLang="zh-TW" dirty="0"/>
              <a:t>還有陳萭茿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42A9F-A064-4E61-A30D-BA4488C9FE0D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4846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42A9F-A064-4E61-A30D-BA4488C9FE0D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331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dirty="0"/>
              <a:t>在台灣獨居人口越來越多</a:t>
            </a:r>
            <a:r>
              <a:rPr lang="en-US" altLang="zh-TW" dirty="0"/>
              <a:t>,</a:t>
            </a:r>
            <a:r>
              <a:rPr lang="zh-TW" altLang="zh-TW" dirty="0"/>
              <a:t>十年內成長了百分之十七</a:t>
            </a:r>
            <a:r>
              <a:rPr lang="en-US" altLang="zh-TW" dirty="0"/>
              <a:t>,</a:t>
            </a:r>
            <a:r>
              <a:rPr lang="zh-TW" altLang="zh-TW" dirty="0"/>
              <a:t>而這些單身人口</a:t>
            </a:r>
            <a:r>
              <a:rPr lang="en-US" altLang="zh-TW" dirty="0"/>
              <a:t>,</a:t>
            </a:r>
            <a:r>
              <a:rPr lang="zh-TW" altLang="zh-TW" dirty="0"/>
              <a:t>出乎意料的他們比一般的家庭更敢花錢</a:t>
            </a:r>
            <a:r>
              <a:rPr lang="en-US" altLang="zh-TW" dirty="0" smtClean="0"/>
              <a:t>,</a:t>
            </a:r>
          </a:p>
          <a:p>
            <a:r>
              <a:rPr lang="zh-TW" altLang="zh-TW" dirty="0"/>
              <a:t>在據商業週刊的統計</a:t>
            </a:r>
            <a:r>
              <a:rPr lang="en-US" altLang="zh-TW" dirty="0"/>
              <a:t>,</a:t>
            </a:r>
            <a:r>
              <a:rPr lang="zh-TW" altLang="zh-TW" dirty="0"/>
              <a:t>單身女孩</a:t>
            </a:r>
            <a:r>
              <a:rPr lang="en-US" altLang="zh-TW" dirty="0"/>
              <a:t>,</a:t>
            </a:r>
            <a:r>
              <a:rPr lang="zh-TW" altLang="zh-TW" dirty="0"/>
              <a:t>有百分之</a:t>
            </a:r>
            <a:r>
              <a:rPr lang="en-US" altLang="zh-TW" dirty="0"/>
              <a:t>75.8</a:t>
            </a:r>
            <a:r>
              <a:rPr lang="zh-TW" altLang="zh-TW" dirty="0"/>
              <a:t>月開銷破萬</a:t>
            </a:r>
            <a:r>
              <a:rPr lang="en-US" altLang="zh-TW" dirty="0" smtClean="0"/>
              <a:t>,</a:t>
            </a:r>
          </a:p>
          <a:p>
            <a:r>
              <a:rPr lang="zh-TW" altLang="zh-TW" dirty="0"/>
              <a:t>而根據我們的統計</a:t>
            </a:r>
            <a:r>
              <a:rPr lang="en-US" altLang="zh-TW" dirty="0"/>
              <a:t>,</a:t>
            </a:r>
            <a:r>
              <a:rPr lang="zh-TW" altLang="zh-TW" dirty="0"/>
              <a:t>單身女性愛旅遊</a:t>
            </a:r>
            <a:r>
              <a:rPr lang="en-US" altLang="zh-TW" dirty="0"/>
              <a:t>,</a:t>
            </a:r>
            <a:r>
              <a:rPr lang="zh-TW" altLang="zh-TW" dirty="0"/>
              <a:t>愛網購</a:t>
            </a:r>
            <a:r>
              <a:rPr lang="en-US" altLang="zh-TW" dirty="0"/>
              <a:t>,</a:t>
            </a:r>
            <a:r>
              <a:rPr lang="zh-TW" altLang="zh-TW" dirty="0"/>
              <a:t>愛聚餐的比例遠遠超過單身男性</a:t>
            </a:r>
            <a:r>
              <a:rPr lang="en-US" altLang="zh-TW" dirty="0" smtClean="0"/>
              <a:t>,</a:t>
            </a:r>
          </a:p>
          <a:p>
            <a:r>
              <a:rPr lang="zh-TW" altLang="zh-TW" dirty="0"/>
              <a:t>因此在台灣這個每年高達</a:t>
            </a:r>
            <a:r>
              <a:rPr lang="en-US" altLang="zh-TW" dirty="0"/>
              <a:t>3500</a:t>
            </a:r>
            <a:r>
              <a:rPr lang="zh-TW" altLang="zh-TW" dirty="0"/>
              <a:t>億的獨居商機中</a:t>
            </a:r>
            <a:r>
              <a:rPr lang="en-US" altLang="zh-TW" dirty="0"/>
              <a:t>,</a:t>
            </a:r>
            <a:r>
              <a:rPr lang="zh-TW" altLang="zh-TW" dirty="0"/>
              <a:t>各企劃都磨拳擦掌</a:t>
            </a:r>
            <a:r>
              <a:rPr lang="en-US" altLang="zh-TW" dirty="0"/>
              <a:t>,</a:t>
            </a:r>
            <a:r>
              <a:rPr lang="zh-TW" altLang="zh-TW" dirty="0"/>
              <a:t>打算推出個人商品或服務</a:t>
            </a:r>
            <a:r>
              <a:rPr lang="en-US" altLang="zh-TW" dirty="0"/>
              <a:t>,</a:t>
            </a:r>
            <a:r>
              <a:rPr lang="zh-TW" altLang="zh-TW" dirty="0"/>
              <a:t>爭取這筆龐大的</a:t>
            </a:r>
            <a:r>
              <a:rPr lang="zh-TW" altLang="zh-TW" dirty="0" smtClean="0"/>
              <a:t>機會</a:t>
            </a:r>
            <a:endParaRPr lang="zh-TW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42A9F-A064-4E61-A30D-BA4488C9FE0D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3651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dirty="0"/>
              <a:t>因此在這部分女性的議題</a:t>
            </a:r>
            <a:r>
              <a:rPr lang="en-US" altLang="zh-TW" dirty="0"/>
              <a:t>,</a:t>
            </a:r>
            <a:r>
              <a:rPr lang="zh-TW" altLang="zh-TW" dirty="0"/>
              <a:t>我們推出了我們的</a:t>
            </a:r>
            <a:r>
              <a:rPr lang="en-US" altLang="zh-TW" dirty="0"/>
              <a:t>Together</a:t>
            </a:r>
            <a:r>
              <a:rPr lang="zh-TW" altLang="zh-TW" dirty="0"/>
              <a:t>社交網</a:t>
            </a:r>
            <a:r>
              <a:rPr lang="en-US" altLang="zh-TW" dirty="0" smtClean="0"/>
              <a:t>,</a:t>
            </a:r>
          </a:p>
          <a:p>
            <a:r>
              <a:rPr lang="zh-TW" altLang="zh-TW" dirty="0" smtClean="0"/>
              <a:t>最主要</a:t>
            </a:r>
            <a:r>
              <a:rPr lang="zh-TW" altLang="zh-TW" dirty="0"/>
              <a:t>強調台灣一年</a:t>
            </a:r>
            <a:r>
              <a:rPr lang="en-US" altLang="zh-TW" dirty="0"/>
              <a:t>3500</a:t>
            </a:r>
            <a:r>
              <a:rPr lang="zh-TW" altLang="zh-TW" dirty="0"/>
              <a:t>億的獨居商機</a:t>
            </a:r>
            <a:r>
              <a:rPr lang="en-US" altLang="zh-TW" dirty="0"/>
              <a:t>,</a:t>
            </a:r>
            <a:r>
              <a:rPr lang="zh-TW" altLang="zh-TW" dirty="0"/>
              <a:t>我們的價值主張</a:t>
            </a:r>
            <a:r>
              <a:rPr lang="zh-TW" altLang="zh-TW" dirty="0" smtClean="0"/>
              <a:t>是</a:t>
            </a:r>
            <a:r>
              <a:rPr lang="en-US" altLang="zh-TW" dirty="0"/>
              <a:t>-</a:t>
            </a:r>
            <a:r>
              <a:rPr lang="zh-TW" altLang="zh-TW" dirty="0"/>
              <a:t>我單身</a:t>
            </a:r>
            <a:r>
              <a:rPr lang="en-US" altLang="zh-TW" dirty="0"/>
              <a:t>?</a:t>
            </a:r>
            <a:r>
              <a:rPr lang="zh-TW" altLang="zh-TW" dirty="0"/>
              <a:t>生活就不能精彩嗎</a:t>
            </a:r>
            <a:r>
              <a:rPr lang="en-US" altLang="zh-TW" dirty="0" smtClean="0"/>
              <a:t>?</a:t>
            </a:r>
          </a:p>
          <a:p>
            <a:r>
              <a:rPr lang="zh-TW" altLang="zh-TW" dirty="0"/>
              <a:t>單身也能有分享生活的對象</a:t>
            </a:r>
            <a:r>
              <a:rPr lang="en-US" altLang="zh-TW" dirty="0"/>
              <a:t>,</a:t>
            </a:r>
            <a:r>
              <a:rPr lang="zh-TW" altLang="zh-TW" dirty="0" smtClean="0"/>
              <a:t>而且</a:t>
            </a:r>
            <a:endParaRPr lang="en-US" altLang="zh-TW" dirty="0" smtClean="0"/>
          </a:p>
          <a:p>
            <a:r>
              <a:rPr lang="zh-TW" altLang="zh-TW" dirty="0" smtClean="0"/>
              <a:t>忙於</a:t>
            </a:r>
            <a:r>
              <a:rPr lang="zh-TW" altLang="zh-TW" dirty="0"/>
              <a:t>工作也能增加社交圈</a:t>
            </a:r>
            <a:r>
              <a:rPr lang="en-US" altLang="zh-TW" dirty="0" smtClean="0"/>
              <a:t>,</a:t>
            </a:r>
          </a:p>
          <a:p>
            <a:r>
              <a:rPr lang="zh-TW" altLang="zh-TW" dirty="0" smtClean="0"/>
              <a:t>當然</a:t>
            </a:r>
            <a:r>
              <a:rPr lang="en-US" altLang="zh-TW" dirty="0"/>
              <a:t>,</a:t>
            </a:r>
            <a:r>
              <a:rPr lang="zh-TW" altLang="zh-TW" dirty="0"/>
              <a:t>學習</a:t>
            </a:r>
            <a:r>
              <a:rPr lang="en-US" altLang="zh-TW" dirty="0"/>
              <a:t>,</a:t>
            </a:r>
            <a:r>
              <a:rPr lang="zh-TW" altLang="zh-TW" dirty="0"/>
              <a:t>我們也能隨時找到伴</a:t>
            </a:r>
            <a:r>
              <a:rPr lang="en-US" altLang="zh-TW" dirty="0" smtClean="0"/>
              <a:t>,</a:t>
            </a:r>
          </a:p>
          <a:p>
            <a:r>
              <a:rPr lang="zh-TW" altLang="zh-TW" dirty="0" smtClean="0"/>
              <a:t>而</a:t>
            </a:r>
            <a:r>
              <a:rPr lang="zh-TW" altLang="zh-TW" dirty="0"/>
              <a:t>針對獨居者</a:t>
            </a:r>
            <a:r>
              <a:rPr lang="en-US" altLang="zh-TW" dirty="0"/>
              <a:t>,</a:t>
            </a:r>
            <a:r>
              <a:rPr lang="zh-TW" altLang="zh-TW" dirty="0"/>
              <a:t>我們也推出了針對他們可以團購的單身用品購物平台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42A9F-A064-4E61-A30D-BA4488C9FE0D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3992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42A9F-A064-4E61-A30D-BA4488C9FE0D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630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3B73-D1B4-4F6A-8158-2F727E941156}" type="datetimeFigureOut">
              <a:rPr lang="zh-TW" altLang="en-US" smtClean="0"/>
              <a:t>16/12/12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392F-9BE7-4D5D-9BA1-472105A760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6141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3B73-D1B4-4F6A-8158-2F727E941156}" type="datetimeFigureOut">
              <a:rPr lang="zh-TW" altLang="en-US" smtClean="0"/>
              <a:t>16/12/12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392F-9BE7-4D5D-9BA1-472105A760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8543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2" y="154781"/>
            <a:ext cx="6019800" cy="32908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3B73-D1B4-4F6A-8158-2F727E941156}" type="datetimeFigureOut">
              <a:rPr lang="zh-TW" altLang="en-US" smtClean="0"/>
              <a:t>16/12/12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392F-9BE7-4D5D-9BA1-472105A760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0303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3B73-D1B4-4F6A-8158-2F727E941156}" type="datetimeFigureOut">
              <a:rPr lang="zh-TW" altLang="en-US" smtClean="0"/>
              <a:t>16/12/12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392F-9BE7-4D5D-9BA1-472105A760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2986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3B73-D1B4-4F6A-8158-2F727E941156}" type="datetimeFigureOut">
              <a:rPr lang="zh-TW" altLang="en-US" smtClean="0"/>
              <a:t>16/12/12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392F-9BE7-4D5D-9BA1-472105A760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7446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3B73-D1B4-4F6A-8158-2F727E941156}" type="datetimeFigureOut">
              <a:rPr lang="zh-TW" altLang="en-US" smtClean="0"/>
              <a:t>16/12/12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392F-9BE7-4D5D-9BA1-472105A760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4140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3B73-D1B4-4F6A-8158-2F727E941156}" type="datetimeFigureOut">
              <a:rPr lang="zh-TW" altLang="en-US" smtClean="0"/>
              <a:t>16/12/12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392F-9BE7-4D5D-9BA1-472105A760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4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3B73-D1B4-4F6A-8158-2F727E941156}" type="datetimeFigureOut">
              <a:rPr lang="zh-TW" altLang="en-US" smtClean="0"/>
              <a:t>16/12/12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392F-9BE7-4D5D-9BA1-472105A760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0886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3B73-D1B4-4F6A-8158-2F727E941156}" type="datetimeFigureOut">
              <a:rPr lang="zh-TW" altLang="en-US" smtClean="0"/>
              <a:t>16/12/12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392F-9BE7-4D5D-9BA1-472105A760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2091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200"/>
            </a:lvl2pPr>
            <a:lvl3pPr marL="914217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3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3B73-D1B4-4F6A-8158-2F727E941156}" type="datetimeFigureOut">
              <a:rPr lang="zh-TW" altLang="en-US" smtClean="0"/>
              <a:t>16/12/12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392F-9BE7-4D5D-9BA1-472105A760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0096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800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200"/>
            </a:lvl2pPr>
            <a:lvl3pPr marL="914217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3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3B73-D1B4-4F6A-8158-2F727E941156}" type="datetimeFigureOut">
              <a:rPr lang="zh-TW" altLang="en-US" smtClean="0"/>
              <a:t>16/12/12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392F-9BE7-4D5D-9BA1-472105A760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1684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  <a:prstGeom prst="rect">
            <a:avLst/>
          </a:prstGeom>
        </p:spPr>
        <p:txBody>
          <a:bodyPr vert="horz" lIns="91422" tIns="45712" rIns="91422" bIns="45712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2" y="1200151"/>
            <a:ext cx="8229600" cy="3394472"/>
          </a:xfrm>
          <a:prstGeom prst="rect">
            <a:avLst/>
          </a:prstGeom>
        </p:spPr>
        <p:txBody>
          <a:bodyPr vert="horz" lIns="91422" tIns="45712" rIns="91422" bIns="45712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A3B73-D1B4-4F6A-8158-2F727E941156}" type="datetimeFigureOut">
              <a:rPr lang="zh-TW" altLang="en-US" smtClean="0"/>
              <a:t>16/12/12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2" y="4767263"/>
            <a:ext cx="2133600" cy="273844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A392F-9BE7-4D5D-9BA1-472105A760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077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2" indent="-342832" algn="l" defTabSz="9142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2" indent="-285693" algn="l" defTabSz="9142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8" indent="-228554" algn="l" defTabSz="9142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11" Type="http://schemas.microsoft.com/office/2007/relationships/hdphoto" Target="../media/hdphoto2.wdp"/><Relationship Id="rId12" Type="http://schemas.openxmlformats.org/officeDocument/2006/relationships/image" Target="../media/image14.emf"/><Relationship Id="rId13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emf"/><Relationship Id="rId4" Type="http://schemas.openxmlformats.org/officeDocument/2006/relationships/image" Target="../media/image9.jpg"/><Relationship Id="rId5" Type="http://schemas.openxmlformats.org/officeDocument/2006/relationships/image" Target="../media/image10.emf"/><Relationship Id="rId6" Type="http://schemas.openxmlformats.org/officeDocument/2006/relationships/image" Target="../media/image11.jpg"/><Relationship Id="rId7" Type="http://schemas.openxmlformats.org/officeDocument/2006/relationships/image" Target="../media/image12.emf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0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20" Type="http://schemas.openxmlformats.org/officeDocument/2006/relationships/image" Target="../media/image26.png"/><Relationship Id="rId21" Type="http://schemas.openxmlformats.org/officeDocument/2006/relationships/image" Target="../media/image1.png"/><Relationship Id="rId22" Type="http://schemas.openxmlformats.org/officeDocument/2006/relationships/image" Target="../media/image2.png"/><Relationship Id="rId23" Type="http://schemas.openxmlformats.org/officeDocument/2006/relationships/image" Target="../media/image3.png"/><Relationship Id="rId10" Type="http://schemas.openxmlformats.org/officeDocument/2006/relationships/image" Target="../media/image19.jpeg"/><Relationship Id="rId11" Type="http://schemas.microsoft.com/office/2007/relationships/hdphoto" Target="../media/hdphoto4.wdp"/><Relationship Id="rId12" Type="http://schemas.openxmlformats.org/officeDocument/2006/relationships/image" Target="../media/image20.png"/><Relationship Id="rId13" Type="http://schemas.openxmlformats.org/officeDocument/2006/relationships/image" Target="../media/image21.jpeg"/><Relationship Id="rId14" Type="http://schemas.microsoft.com/office/2007/relationships/hdphoto" Target="../media/hdphoto5.wdp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8" Type="http://schemas.openxmlformats.org/officeDocument/2006/relationships/image" Target="../media/image25.jpeg"/><Relationship Id="rId19" Type="http://schemas.microsoft.com/office/2007/relationships/hdphoto" Target="../media/hdphoto6.wdp"/><Relationship Id="rId1" Type="http://schemas.microsoft.com/office/2007/relationships/media" Target="../media/media2.wav"/><Relationship Id="rId2" Type="http://schemas.openxmlformats.org/officeDocument/2006/relationships/audio" Target="../media/media2.wav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6.jpg"/><Relationship Id="rId6" Type="http://schemas.openxmlformats.org/officeDocument/2006/relationships/image" Target="../media/image17.jpeg"/><Relationship Id="rId7" Type="http://schemas.microsoft.com/office/2007/relationships/hdphoto" Target="../media/hdphoto3.wdp"/><Relationship Id="rId8" Type="http://schemas.openxmlformats.org/officeDocument/2006/relationships/hyperlink" Target="http://www.ettoday.net/news/20150109/448804.ht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diagramData" Target="../diagrams/data5.xml"/><Relationship Id="rId6" Type="http://schemas.openxmlformats.org/officeDocument/2006/relationships/diagramLayout" Target="../diagrams/layout5.xml"/><Relationship Id="rId7" Type="http://schemas.openxmlformats.org/officeDocument/2006/relationships/diagramQuickStyle" Target="../diagrams/quickStyle5.xml"/><Relationship Id="rId8" Type="http://schemas.openxmlformats.org/officeDocument/2006/relationships/diagramColors" Target="../diagrams/colors5.xml"/><Relationship Id="rId9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jpeg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4.png"/><Relationship Id="rId5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58.tm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7.xml"/><Relationship Id="rId12" Type="http://schemas.openxmlformats.org/officeDocument/2006/relationships/diagramQuickStyle" Target="../diagrams/quickStyle7.xml"/><Relationship Id="rId13" Type="http://schemas.openxmlformats.org/officeDocument/2006/relationships/diagramColors" Target="../diagrams/colors7.xml"/><Relationship Id="rId14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diagramData" Target="../diagrams/data6.xml"/><Relationship Id="rId6" Type="http://schemas.openxmlformats.org/officeDocument/2006/relationships/diagramLayout" Target="../diagrams/layout6.xml"/><Relationship Id="rId7" Type="http://schemas.openxmlformats.org/officeDocument/2006/relationships/diagramQuickStyle" Target="../diagrams/quickStyle6.xml"/><Relationship Id="rId8" Type="http://schemas.openxmlformats.org/officeDocument/2006/relationships/diagramColors" Target="../diagrams/colors6.xml"/><Relationship Id="rId9" Type="http://schemas.microsoft.com/office/2007/relationships/diagramDrawing" Target="../diagrams/drawing6.xml"/><Relationship Id="rId10" Type="http://schemas.openxmlformats.org/officeDocument/2006/relationships/diagramData" Target="../diagrams/data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jpg"/><Relationship Id="rId12" Type="http://schemas.openxmlformats.org/officeDocument/2006/relationships/image" Target="../media/image72.jpg"/><Relationship Id="rId13" Type="http://schemas.openxmlformats.org/officeDocument/2006/relationships/image" Target="../media/image73.jpg"/><Relationship Id="rId14" Type="http://schemas.openxmlformats.org/officeDocument/2006/relationships/image" Target="../media/image74.jpg"/><Relationship Id="rId15" Type="http://schemas.openxmlformats.org/officeDocument/2006/relationships/image" Target="../media/image75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64.jpg"/><Relationship Id="rId5" Type="http://schemas.openxmlformats.org/officeDocument/2006/relationships/image" Target="../media/image65.jpe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jpeg"/><Relationship Id="rId9" Type="http://schemas.openxmlformats.org/officeDocument/2006/relationships/image" Target="../media/image69.jpeg"/><Relationship Id="rId10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2.xml"/><Relationship Id="rId12" Type="http://schemas.openxmlformats.org/officeDocument/2006/relationships/diagramQuickStyle" Target="../diagrams/quickStyle2.xml"/><Relationship Id="rId13" Type="http://schemas.openxmlformats.org/officeDocument/2006/relationships/diagramColors" Target="../diagrams/colors2.xml"/><Relationship Id="rId14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0" Type="http://schemas.openxmlformats.org/officeDocument/2006/relationships/diagramData" Target="../diagrams/data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7" Type="http://schemas.openxmlformats.org/officeDocument/2006/relationships/image" Target="../media/image80.jpeg"/><Relationship Id="rId8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diagramData" Target="../diagrams/data8.xml"/><Relationship Id="rId6" Type="http://schemas.openxmlformats.org/officeDocument/2006/relationships/diagramLayout" Target="../diagrams/layout8.xml"/><Relationship Id="rId7" Type="http://schemas.openxmlformats.org/officeDocument/2006/relationships/diagramQuickStyle" Target="../diagrams/quickStyle8.xml"/><Relationship Id="rId8" Type="http://schemas.openxmlformats.org/officeDocument/2006/relationships/diagramColors" Target="../diagrams/colors8.xml"/><Relationship Id="rId9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0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86.png"/><Relationship Id="rId6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89.jpg"/><Relationship Id="rId6" Type="http://schemas.openxmlformats.org/officeDocument/2006/relationships/image" Target="../media/image90.jpeg"/><Relationship Id="rId7" Type="http://schemas.openxmlformats.org/officeDocument/2006/relationships/image" Target="../media/image91.jpg"/><Relationship Id="rId8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93.jpg"/><Relationship Id="rId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5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6.png"/><Relationship Id="rId12" Type="http://schemas.openxmlformats.org/officeDocument/2006/relationships/image" Target="../media/image97.png"/><Relationship Id="rId13" Type="http://schemas.openxmlformats.org/officeDocument/2006/relationships/image" Target="../media/image98.png"/><Relationship Id="rId14" Type="http://schemas.openxmlformats.org/officeDocument/2006/relationships/image" Target="../media/image99.png"/><Relationship Id="rId15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Relationship Id="rId3" Type="http://schemas.openxmlformats.org/officeDocument/2006/relationships/diagramData" Target="../diagrams/data10.xml"/><Relationship Id="rId4" Type="http://schemas.openxmlformats.org/officeDocument/2006/relationships/diagramLayout" Target="../diagrams/layout10.xml"/><Relationship Id="rId5" Type="http://schemas.openxmlformats.org/officeDocument/2006/relationships/diagramQuickStyle" Target="../diagrams/quickStyle10.xml"/><Relationship Id="rId6" Type="http://schemas.openxmlformats.org/officeDocument/2006/relationships/diagramColors" Target="../diagrams/colors10.xml"/><Relationship Id="rId7" Type="http://schemas.microsoft.com/office/2007/relationships/diagramDrawing" Target="../diagrams/drawing10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0" Type="http://schemas.openxmlformats.org/officeDocument/2006/relationships/image" Target="../media/image95.jpg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1.jpeg"/><Relationship Id="rId12" Type="http://schemas.openxmlformats.org/officeDocument/2006/relationships/image" Target="../media/image50.png"/><Relationship Id="rId13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9.png"/><Relationship Id="rId6" Type="http://schemas.openxmlformats.org/officeDocument/2006/relationships/diagramData" Target="../diagrams/data11.xml"/><Relationship Id="rId7" Type="http://schemas.openxmlformats.org/officeDocument/2006/relationships/diagramLayout" Target="../diagrams/layout11.xml"/><Relationship Id="rId8" Type="http://schemas.openxmlformats.org/officeDocument/2006/relationships/diagramQuickStyle" Target="../diagrams/quickStyle11.xml"/><Relationship Id="rId9" Type="http://schemas.openxmlformats.org/officeDocument/2006/relationships/diagramColors" Target="../diagrams/colors11.xml"/><Relationship Id="rId10" Type="http://schemas.microsoft.com/office/2007/relationships/diagramDrawing" Target="../diagrams/drawing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4" Type="http://schemas.openxmlformats.org/officeDocument/2006/relationships/diagramQuickStyle" Target="../diagrams/quickStyle12.xml"/><Relationship Id="rId5" Type="http://schemas.openxmlformats.org/officeDocument/2006/relationships/diagramColors" Target="../diagrams/colors12.xml"/><Relationship Id="rId6" Type="http://schemas.microsoft.com/office/2007/relationships/diagramDrawing" Target="../diagrams/drawing12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4" Type="http://schemas.openxmlformats.org/officeDocument/2006/relationships/diagramQuickStyle" Target="../diagrams/quickStyle13.xml"/><Relationship Id="rId5" Type="http://schemas.openxmlformats.org/officeDocument/2006/relationships/diagramColors" Target="../diagrams/colors13.xml"/><Relationship Id="rId6" Type="http://schemas.microsoft.com/office/2007/relationships/diagramDrawing" Target="../diagrams/drawing13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diagramData" Target="../diagrams/data14.xml"/><Relationship Id="rId5" Type="http://schemas.openxmlformats.org/officeDocument/2006/relationships/diagramLayout" Target="../diagrams/layout14.xml"/><Relationship Id="rId6" Type="http://schemas.openxmlformats.org/officeDocument/2006/relationships/diagramQuickStyle" Target="../diagrams/quickStyle14.xml"/><Relationship Id="rId7" Type="http://schemas.openxmlformats.org/officeDocument/2006/relationships/diagramColors" Target="../diagrams/colors14.xml"/><Relationship Id="rId8" Type="http://schemas.microsoft.com/office/2007/relationships/diagramDrawing" Target="../diagrams/drawing1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diagramData" Target="../diagrams/data15.xml"/><Relationship Id="rId5" Type="http://schemas.openxmlformats.org/officeDocument/2006/relationships/diagramLayout" Target="../diagrams/layout15.xml"/><Relationship Id="rId6" Type="http://schemas.openxmlformats.org/officeDocument/2006/relationships/diagramQuickStyle" Target="../diagrams/quickStyle15.xml"/><Relationship Id="rId7" Type="http://schemas.openxmlformats.org/officeDocument/2006/relationships/diagramColors" Target="../diagrams/colors15.xml"/><Relationship Id="rId8" Type="http://schemas.microsoft.com/office/2007/relationships/diagramDrawing" Target="../diagrams/drawing15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0.xml.rels><?xml version="1.0" encoding="UTF-8" standalone="yes"?>
<Relationships xmlns="http://schemas.openxmlformats.org/package/2006/relationships"><Relationship Id="rId9" Type="http://schemas.microsoft.com/office/2007/relationships/hdphoto" Target="../media/hdphoto4.wdp"/><Relationship Id="rId20" Type="http://schemas.openxmlformats.org/officeDocument/2006/relationships/image" Target="../media/image2.png"/><Relationship Id="rId21" Type="http://schemas.openxmlformats.org/officeDocument/2006/relationships/image" Target="../media/image3.png"/><Relationship Id="rId10" Type="http://schemas.openxmlformats.org/officeDocument/2006/relationships/image" Target="../media/image20.png"/><Relationship Id="rId11" Type="http://schemas.openxmlformats.org/officeDocument/2006/relationships/image" Target="../media/image21.jpeg"/><Relationship Id="rId12" Type="http://schemas.microsoft.com/office/2007/relationships/hdphoto" Target="../media/hdphoto5.wdp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jpeg"/><Relationship Id="rId17" Type="http://schemas.microsoft.com/office/2007/relationships/hdphoto" Target="../media/hdphoto6.wdp"/><Relationship Id="rId18" Type="http://schemas.openxmlformats.org/officeDocument/2006/relationships/image" Target="../media/image26.png"/><Relationship Id="rId19" Type="http://schemas.openxmlformats.org/officeDocument/2006/relationships/image" Target="../media/image1.png"/><Relationship Id="rId1" Type="http://schemas.microsoft.com/office/2007/relationships/media" Target="../media/media2.wav"/><Relationship Id="rId2" Type="http://schemas.openxmlformats.org/officeDocument/2006/relationships/audio" Target="../media/media2.wav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5" Type="http://schemas.microsoft.com/office/2007/relationships/hdphoto" Target="../media/hdphoto3.wdp"/><Relationship Id="rId6" Type="http://schemas.openxmlformats.org/officeDocument/2006/relationships/hyperlink" Target="http://www.ettoday.net/news/20150109/448804.htm" TargetMode="External"/><Relationship Id="rId7" Type="http://schemas.openxmlformats.org/officeDocument/2006/relationships/image" Target="../media/image18.png"/><Relationship Id="rId8" Type="http://schemas.openxmlformats.org/officeDocument/2006/relationships/image" Target="../media/image19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0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diagramData" Target="../diagrams/data16.xml"/><Relationship Id="rId5" Type="http://schemas.openxmlformats.org/officeDocument/2006/relationships/diagramLayout" Target="../diagrams/layout16.xml"/><Relationship Id="rId6" Type="http://schemas.openxmlformats.org/officeDocument/2006/relationships/diagramQuickStyle" Target="../diagrams/quickStyle16.xml"/><Relationship Id="rId7" Type="http://schemas.openxmlformats.org/officeDocument/2006/relationships/diagramColors" Target="../diagrams/colors16.xml"/><Relationship Id="rId8" Type="http://schemas.microsoft.com/office/2007/relationships/diagramDrawing" Target="../diagrams/drawing1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diagramQuickStyle" Target="../diagrams/quickStyle4.xml"/><Relationship Id="rId12" Type="http://schemas.openxmlformats.org/officeDocument/2006/relationships/diagramColors" Target="../diagrams/colors4.xml"/><Relationship Id="rId13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2.png"/><Relationship Id="rId8" Type="http://schemas.openxmlformats.org/officeDocument/2006/relationships/image" Target="../media/image1.png"/><Relationship Id="rId9" Type="http://schemas.openxmlformats.org/officeDocument/2006/relationships/diagramData" Target="../diagrams/data4.xml"/><Relationship Id="rId10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94460" y="4785996"/>
            <a:ext cx="345807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1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爆炸 1 11"/>
          <p:cNvSpPr/>
          <p:nvPr/>
        </p:nvSpPr>
        <p:spPr>
          <a:xfrm>
            <a:off x="6498213" y="987576"/>
            <a:ext cx="2677859" cy="1836203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網路交友</a:t>
            </a:r>
          </a:p>
        </p:txBody>
      </p:sp>
      <p:sp>
        <p:nvSpPr>
          <p:cNvPr id="13" name="內容版面配置區 16"/>
          <p:cNvSpPr>
            <a:spLocks noGrp="1"/>
          </p:cNvSpPr>
          <p:nvPr>
            <p:ph idx="1"/>
          </p:nvPr>
        </p:nvSpPr>
        <p:spPr>
          <a:xfrm>
            <a:off x="1615791" y="1431194"/>
            <a:ext cx="6556610" cy="3300796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2016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年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12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月－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網路愛情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誘騙投資</a:t>
            </a:r>
            <a:r>
              <a:rPr lang="en-US" altLang="zh-TW" sz="1600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 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婦人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遭詐財</a:t>
            </a:r>
            <a:endParaRPr lang="en-US" altLang="zh-TW" sz="1600" b="1" dirty="0">
              <a:solidFill>
                <a:srgbClr val="FF0000"/>
              </a:solidFill>
              <a:latin typeface="華康新特明體" pitchFamily="49" charset="-120"/>
              <a:ea typeface="華康新特明體" pitchFamily="49" charset="-120"/>
            </a:endParaRPr>
          </a:p>
          <a:p>
            <a:pPr>
              <a:lnSpc>
                <a:spcPts val="3000"/>
              </a:lnSpc>
            </a:pP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2016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年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11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月－網路交友遭騙取提款卡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 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成人頭帳戶</a:t>
            </a:r>
            <a:endParaRPr lang="en-US" altLang="zh-TW" sz="1600" dirty="0">
              <a:latin typeface="華康新特明體" pitchFamily="49" charset="-120"/>
              <a:ea typeface="華康新特明體" pitchFamily="49" charset="-120"/>
            </a:endParaRPr>
          </a:p>
          <a:p>
            <a:pPr>
              <a:lnSpc>
                <a:spcPts val="3000"/>
              </a:lnSpc>
            </a:pP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2016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年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11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月－男蟲假冒機師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 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騙熟女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掏錢判刑又判賠定讞</a:t>
            </a:r>
            <a:endParaRPr lang="en-US" altLang="zh-TW" sz="1600" b="1" dirty="0">
              <a:solidFill>
                <a:srgbClr val="FF0000"/>
              </a:solidFill>
              <a:latin typeface="華康新特明體" pitchFamily="49" charset="-120"/>
              <a:ea typeface="華康新特明體" pitchFamily="49" charset="-120"/>
            </a:endParaRPr>
          </a:p>
          <a:p>
            <a:pPr>
              <a:lnSpc>
                <a:spcPts val="3000"/>
              </a:lnSpc>
            </a:pP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2016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年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10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月－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18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歲女大生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見網友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後失蹤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 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慘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遭性侵窒息亡</a:t>
            </a:r>
            <a:endParaRPr lang="en-US" altLang="zh-TW" sz="1600" b="1" dirty="0">
              <a:solidFill>
                <a:srgbClr val="FF0000"/>
              </a:solidFill>
              <a:latin typeface="華康新特明體" pitchFamily="49" charset="-120"/>
              <a:ea typeface="華康新特明體" pitchFamily="49" charset="-120"/>
            </a:endParaRPr>
          </a:p>
          <a:p>
            <a:pPr>
              <a:lnSpc>
                <a:spcPts val="3000"/>
              </a:lnSpc>
            </a:pP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2016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年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10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月－男蟲誆包養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 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詐</a:t>
            </a:r>
            <a:r>
              <a:rPr lang="en-US" altLang="zh-TW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6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熟女千萬</a:t>
            </a:r>
            <a:endParaRPr lang="en-US" altLang="zh-TW" sz="1600" b="1" dirty="0">
              <a:solidFill>
                <a:srgbClr val="FF0000"/>
              </a:solidFill>
              <a:latin typeface="華康新特明體" pitchFamily="49" charset="-120"/>
              <a:ea typeface="華康新特明體" pitchFamily="49" charset="-120"/>
            </a:endParaRPr>
          </a:p>
          <a:p>
            <a:pPr>
              <a:lnSpc>
                <a:spcPts val="3000"/>
              </a:lnSpc>
            </a:pP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2016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年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0</a:t>
            </a:r>
            <a:r>
              <a:rPr lang="zh-TW" altLang="zh-TW" sz="1600" dirty="0">
                <a:latin typeface="華康新特明體" pitchFamily="49" charset="-120"/>
                <a:ea typeface="華康新特明體" pitchFamily="49" charset="-120"/>
              </a:rPr>
              <a:t>8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月－網路男蟲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騙財騙色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 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詐光有夫之婦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170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萬積蓄</a:t>
            </a:r>
            <a:endParaRPr lang="en-US" altLang="zh-TW" sz="1600" b="1" dirty="0">
              <a:solidFill>
                <a:srgbClr val="FF0000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725047" y="841809"/>
            <a:ext cx="2608370" cy="5078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2700" b="1" dirty="0">
                <a:solidFill>
                  <a:srgbClr val="663300"/>
                </a:solidFill>
                <a:latin typeface="華康新特明體" pitchFamily="49" charset="-120"/>
                <a:ea typeface="華康新特明體" pitchFamily="49" charset="-120"/>
              </a:rPr>
              <a:t>單身在外的妳，</a:t>
            </a:r>
            <a:endParaRPr lang="en-US" altLang="zh-TW" sz="2700" b="1" dirty="0">
              <a:solidFill>
                <a:srgbClr val="663300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51521" y="-20537"/>
            <a:ext cx="110795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新聞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139460" y="844548"/>
            <a:ext cx="3024828" cy="519469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r>
              <a:rPr lang="zh-TW" altLang="en-US" sz="2700" b="1" dirty="0">
                <a:solidFill>
                  <a:srgbClr val="663300"/>
                </a:solidFill>
                <a:latin typeface="華康新特明體" pitchFamily="49" charset="-120"/>
                <a:ea typeface="華康新特明體" pitchFamily="49" charset="-120"/>
              </a:rPr>
              <a:t>交友真的安心嗎</a:t>
            </a:r>
            <a:r>
              <a:rPr lang="en-US" altLang="zh-TW" sz="2700" b="1" dirty="0">
                <a:solidFill>
                  <a:srgbClr val="663300"/>
                </a:solidFill>
                <a:latin typeface="華康新特明體" pitchFamily="49" charset="-120"/>
                <a:ea typeface="華康新特明體" pitchFamily="49" charset="-120"/>
              </a:rPr>
              <a:t>?</a:t>
            </a:r>
          </a:p>
        </p:txBody>
      </p:sp>
      <p:pic>
        <p:nvPicPr>
          <p:cNvPr id="2" name="Sad Viol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5217" y="405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3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"/>
    </mc:Choice>
    <mc:Fallback xmlns="">
      <p:transition advClick="0" advTm="7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9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8" y="625793"/>
            <a:ext cx="6498669" cy="4104456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42" y="2029083"/>
            <a:ext cx="3168925" cy="68147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74" y="621021"/>
            <a:ext cx="7087736" cy="4083918"/>
          </a:xfrm>
          <a:prstGeom prst="rect">
            <a:avLst/>
          </a:prstGeom>
        </p:spPr>
      </p:pic>
      <p:sp>
        <p:nvSpPr>
          <p:cNvPr id="13" name="圓角矩形 12"/>
          <p:cNvSpPr/>
          <p:nvPr/>
        </p:nvSpPr>
        <p:spPr>
          <a:xfrm>
            <a:off x="5292082" y="2067694"/>
            <a:ext cx="1224136" cy="25202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973" y="2283720"/>
            <a:ext cx="1561586" cy="1378775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631" y="633470"/>
            <a:ext cx="8096041" cy="4064779"/>
          </a:xfrm>
          <a:prstGeom prst="rect">
            <a:avLst/>
          </a:prstGeom>
        </p:spPr>
      </p:pic>
      <p:sp>
        <p:nvSpPr>
          <p:cNvPr id="22" name="圓角矩形 21"/>
          <p:cNvSpPr/>
          <p:nvPr/>
        </p:nvSpPr>
        <p:spPr>
          <a:xfrm>
            <a:off x="4724990" y="2029081"/>
            <a:ext cx="3951466" cy="266916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25" name="圓角矩形 24"/>
          <p:cNvSpPr/>
          <p:nvPr/>
        </p:nvSpPr>
        <p:spPr>
          <a:xfrm>
            <a:off x="1110463" y="2029010"/>
            <a:ext cx="2003200" cy="266916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0"/>
            <a:ext cx="9198562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94460" y="4785996"/>
            <a:ext cx="345807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10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51521" y="-20537"/>
            <a:ext cx="203128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一、動機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62" y="4815910"/>
            <a:ext cx="5010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文字方塊 22"/>
          <p:cNvSpPr txBox="1"/>
          <p:nvPr/>
        </p:nvSpPr>
        <p:spPr>
          <a:xfrm rot="21191610">
            <a:off x="859243" y="1834153"/>
            <a:ext cx="7778968" cy="1107979"/>
          </a:xfrm>
          <a:prstGeom prst="rect">
            <a:avLst/>
          </a:prstGeom>
          <a:solidFill>
            <a:schemeClr val="bg2"/>
          </a:solidFill>
          <a:ln w="88900" cmpd="thinThick">
            <a:solidFill>
              <a:srgbClr val="FF0000"/>
            </a:solidFill>
          </a:ln>
        </p:spPr>
        <p:txBody>
          <a:bodyPr wrap="square" lIns="91422" tIns="45712" rIns="91422" bIns="45712" rtlCol="0">
            <a:spAutoFit/>
          </a:bodyPr>
          <a:lstStyle/>
          <a:p>
            <a:r>
              <a:rPr lang="zh-TW" altLang="en-US" sz="6600" b="1" dirty="0">
                <a:solidFill>
                  <a:srgbClr val="FF0000"/>
                </a:solidFill>
              </a:rPr>
              <a:t>單身女性消費力強大</a:t>
            </a: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361" y="1846539"/>
            <a:ext cx="8666988" cy="2062688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12">
            <a:lum bright="70000" contrast="-70000"/>
          </a:blip>
          <a:stretch>
            <a:fillRect/>
          </a:stretch>
        </p:blipFill>
        <p:spPr>
          <a:xfrm>
            <a:off x="367361" y="1825582"/>
            <a:ext cx="8666988" cy="2062688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2360" y="2537577"/>
            <a:ext cx="4330806" cy="935495"/>
          </a:xfrm>
          <a:prstGeom prst="rect">
            <a:avLst/>
          </a:prstGeom>
        </p:spPr>
      </p:pic>
      <p:sp>
        <p:nvSpPr>
          <p:cNvPr id="31" name="圓角矩形 30"/>
          <p:cNvSpPr/>
          <p:nvPr/>
        </p:nvSpPr>
        <p:spPr>
          <a:xfrm>
            <a:off x="2531671" y="2559830"/>
            <a:ext cx="4322748" cy="9156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757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2" grpId="0" animBg="1"/>
      <p:bldP spid="22" grpId="1" animBg="1"/>
      <p:bldP spid="25" grpId="0" animBg="1"/>
      <p:bldP spid="25" grpId="1" animBg="1"/>
      <p:bldP spid="23" grpId="0" animBg="1"/>
      <p:bldP spid="23" grpId="1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34"/>
            <a:ext cx="9144000" cy="4104456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131954" y="1344222"/>
            <a:ext cx="6240246" cy="1061813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r>
              <a:rPr lang="zh-TW" altLang="en-US" sz="21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頭髮甩甩　大步的走開　不憐憫心底小小悲哀揮手</a:t>
            </a:r>
            <a:endParaRPr lang="en-US" altLang="zh-TW" sz="2100" b="1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4F81BD">
                  <a:satMod val="200000"/>
                  <a:tint val="3000"/>
                </a:srgbClr>
              </a:solidFill>
              <a:effectLst>
                <a:glow rad="139700">
                  <a:srgbClr val="4BACC6">
                    <a:satMod val="175000"/>
                    <a:alpha val="40000"/>
                  </a:srgbClr>
                </a:glow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100" b="1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4F81BD">
                  <a:satMod val="200000"/>
                  <a:tint val="3000"/>
                </a:srgbClr>
              </a:solidFill>
              <a:effectLst>
                <a:glow rad="139700">
                  <a:srgbClr val="4BACC6">
                    <a:satMod val="175000"/>
                    <a:alpha val="40000"/>
                  </a:srgbClr>
                </a:glow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1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Bye-Bye</a:t>
            </a:r>
            <a:r>
              <a:rPr lang="zh-TW" altLang="en-US" sz="21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　祝你們愉快　我會　一個人活得精采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1954" y="636334"/>
            <a:ext cx="5263570" cy="707870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r>
              <a:rPr lang="zh-TW" altLang="en-US" sz="40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</a:rPr>
              <a:t>蕭亞軒  一個人的精彩</a:t>
            </a:r>
          </a:p>
        </p:txBody>
      </p:sp>
      <p:pic>
        <p:nvPicPr>
          <p:cNvPr id="11" name="圖片 10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 b="20071"/>
          <a:stretch>
            <a:fillRect/>
          </a:stretch>
        </p:blipFill>
        <p:spPr>
          <a:xfrm>
            <a:off x="-18048" y="627534"/>
            <a:ext cx="9162050" cy="4104456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4101701" y="4296172"/>
            <a:ext cx="4803914" cy="55398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91422" tIns="45712" rIns="91422" bIns="45712">
            <a:spAutoFit/>
          </a:bodyPr>
          <a:lstStyle/>
          <a:p>
            <a:r>
              <a:rPr lang="zh-TW" altLang="en-US" sz="1000" dirty="0">
                <a:solidFill>
                  <a:prstClr val="black"/>
                </a:solidFill>
              </a:rPr>
              <a:t>原文網址</a:t>
            </a:r>
            <a:r>
              <a:rPr lang="en-US" altLang="zh-TW" sz="1000" dirty="0">
                <a:solidFill>
                  <a:prstClr val="black"/>
                </a:solidFill>
              </a:rPr>
              <a:t>: </a:t>
            </a:r>
            <a:r>
              <a:rPr lang="zh-TW" altLang="en-US" sz="1000" dirty="0">
                <a:solidFill>
                  <a:prstClr val="black"/>
                </a:solidFill>
                <a:hlinkClick r:id="rId8"/>
              </a:rPr>
              <a:t>理財周刊／楊志良：每隔一代，人口減一半 </a:t>
            </a:r>
            <a:r>
              <a:rPr lang="en-US" altLang="zh-TW" sz="1000" dirty="0">
                <a:solidFill>
                  <a:prstClr val="black"/>
                </a:solidFill>
                <a:hlinkClick r:id="rId8"/>
              </a:rPr>
              <a:t>| </a:t>
            </a:r>
            <a:r>
              <a:rPr lang="en-US" altLang="zh-TW" sz="1000" dirty="0" err="1">
                <a:solidFill>
                  <a:prstClr val="black"/>
                </a:solidFill>
                <a:hlinkClick r:id="rId8"/>
              </a:rPr>
              <a:t>ETtoday</a:t>
            </a:r>
            <a:r>
              <a:rPr lang="zh-TW" altLang="en-US" sz="1000" dirty="0">
                <a:solidFill>
                  <a:prstClr val="black"/>
                </a:solidFill>
                <a:hlinkClick r:id="rId8"/>
              </a:rPr>
              <a:t>財經新聞 </a:t>
            </a:r>
            <a:r>
              <a:rPr lang="en-US" altLang="zh-TW" sz="1000" dirty="0">
                <a:solidFill>
                  <a:prstClr val="black"/>
                </a:solidFill>
                <a:hlinkClick r:id="rId8"/>
              </a:rPr>
              <a:t>| </a:t>
            </a:r>
            <a:r>
              <a:rPr lang="en-US" altLang="zh-TW" sz="1000" dirty="0" err="1">
                <a:solidFill>
                  <a:prstClr val="black"/>
                </a:solidFill>
                <a:hlinkClick r:id="rId8"/>
              </a:rPr>
              <a:t>ETtoday</a:t>
            </a:r>
            <a:r>
              <a:rPr lang="en-US" altLang="zh-TW" sz="1000" dirty="0">
                <a:solidFill>
                  <a:prstClr val="black"/>
                </a:solidFill>
                <a:hlinkClick r:id="rId8"/>
              </a:rPr>
              <a:t> </a:t>
            </a:r>
            <a:r>
              <a:rPr lang="zh-TW" altLang="en-US" sz="1000" dirty="0">
                <a:solidFill>
                  <a:prstClr val="black"/>
                </a:solidFill>
                <a:hlinkClick r:id="rId8"/>
              </a:rPr>
              <a:t>新聞雲</a:t>
            </a:r>
            <a:r>
              <a:rPr lang="zh-TW" altLang="en-US" sz="1000" dirty="0">
                <a:solidFill>
                  <a:prstClr val="black"/>
                </a:solidFill>
              </a:rPr>
              <a:t> </a:t>
            </a:r>
            <a:r>
              <a:rPr lang="en-US" altLang="zh-TW" sz="1000" dirty="0">
                <a:solidFill>
                  <a:prstClr val="black"/>
                </a:solidFill>
                <a:hlinkClick r:id="rId8"/>
              </a:rPr>
              <a:t>http://www.ettoday.net/news/20150109/448804.htm#ixzz3WWcC56KK</a:t>
            </a:r>
            <a:endParaRPr lang="zh-TW" altLang="en-US" sz="1000" dirty="0">
              <a:solidFill>
                <a:prstClr val="black"/>
              </a:solidFill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1906590" y="2268540"/>
            <a:ext cx="5330825" cy="606425"/>
            <a:chOff x="1201" y="1429"/>
            <a:chExt cx="3358" cy="382"/>
          </a:xfrm>
        </p:grpSpPr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01" y="1429"/>
              <a:ext cx="3358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" y="1429"/>
              <a:ext cx="3364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爆炸 2 12"/>
          <p:cNvSpPr/>
          <p:nvPr/>
        </p:nvSpPr>
        <p:spPr>
          <a:xfrm>
            <a:off x="251520" y="573528"/>
            <a:ext cx="8352928" cy="3960440"/>
          </a:xfrm>
          <a:prstGeom prst="irregularSeal2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 sz="36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13242" y="1947633"/>
            <a:ext cx="5524408" cy="1446534"/>
          </a:xfrm>
          <a:prstGeom prst="rect">
            <a:avLst/>
          </a:prstGeom>
          <a:noFill/>
        </p:spPr>
        <p:txBody>
          <a:bodyPr wrap="none" lIns="91422" tIns="45712" rIns="91422" bIns="45712">
            <a:spAutoFit/>
          </a:bodyPr>
          <a:lstStyle/>
          <a:p>
            <a:pPr algn="ctr"/>
            <a:r>
              <a:rPr lang="zh-TW" alt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我單身，</a:t>
            </a:r>
            <a:endParaRPr lang="en-US" altLang="zh-TW" sz="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</a:endParaRPr>
          </a:p>
          <a:p>
            <a:pPr algn="ctr"/>
            <a:r>
              <a:rPr lang="zh-TW" alt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生活就不能很精彩嗎</a:t>
            </a:r>
            <a:r>
              <a:rPr lang="en-US" altLang="zh-TW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?</a:t>
            </a:r>
            <a:endParaRPr lang="zh-TW" altLang="en-US" sz="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5" name="圖片 14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625794"/>
            <a:ext cx="9144000" cy="4106197"/>
          </a:xfrm>
          <a:prstGeom prst="rect">
            <a:avLst/>
          </a:prstGeom>
          <a:noFill/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117" y="3276704"/>
            <a:ext cx="8394920" cy="1005927"/>
          </a:xfrm>
          <a:prstGeom prst="rect">
            <a:avLst/>
          </a:prstGeom>
        </p:spPr>
      </p:pic>
      <p:pic>
        <p:nvPicPr>
          <p:cNvPr id="19" name="圖片 18"/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627534"/>
            <a:ext cx="9144000" cy="4104456"/>
          </a:xfrm>
          <a:prstGeom prst="rect">
            <a:avLst/>
          </a:prstGeom>
          <a:noFill/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4004" y="612667"/>
            <a:ext cx="7065876" cy="1835055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8574" y="636561"/>
            <a:ext cx="9144793" cy="410296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73219" y="3366535"/>
            <a:ext cx="7504826" cy="1761897"/>
          </a:xfrm>
          <a:prstGeom prst="rect">
            <a:avLst/>
          </a:prstGeom>
        </p:spPr>
      </p:pic>
      <p:pic>
        <p:nvPicPr>
          <p:cNvPr id="24" name="圖片 23"/>
          <p:cNvPicPr/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47" b="10004"/>
          <a:stretch/>
        </p:blipFill>
        <p:spPr>
          <a:xfrm>
            <a:off x="-18048" y="627536"/>
            <a:ext cx="9162050" cy="4104455"/>
          </a:xfrm>
          <a:prstGeom prst="rect">
            <a:avLst/>
          </a:prstGeom>
          <a:noFill/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96358" y="1609079"/>
            <a:ext cx="6177333" cy="231698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0"/>
            <a:ext cx="9198562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94460" y="4785996"/>
            <a:ext cx="345807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11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51521" y="-20537"/>
            <a:ext cx="295461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一、創意發想</a:t>
            </a:r>
          </a:p>
        </p:txBody>
      </p:sp>
      <p:pic>
        <p:nvPicPr>
          <p:cNvPr id="3" name="萧亚轩 - 一个人的精彩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500743" y="41261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2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2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23" grpId="0"/>
      <p:bldP spid="12" grpId="0" animBg="1"/>
      <p:bldP spid="12" grpId="1" animBg="1"/>
      <p:bldP spid="13" grpId="0" animBg="1"/>
      <p:bldP spid="13" grpId="1" animBg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526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群組 44"/>
          <p:cNvGrpSpPr/>
          <p:nvPr/>
        </p:nvGrpSpPr>
        <p:grpSpPr>
          <a:xfrm>
            <a:off x="251521" y="1563638"/>
            <a:ext cx="2576046" cy="2448272"/>
            <a:chOff x="395536" y="627534"/>
            <a:chExt cx="2576047" cy="2448272"/>
          </a:xfrm>
        </p:grpSpPr>
        <p:pic>
          <p:nvPicPr>
            <p:cNvPr id="4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2598" y1="9168" x2="43633" y2="7640"/>
                          <a14:foregroundMark x1="50255" y1="5772" x2="87946" y2="24958"/>
                          <a14:foregroundMark x1="87946" y1="32937" x2="93718" y2="61969"/>
                          <a14:foregroundMark x1="40577" y1="94397" x2="62988" y2="91171"/>
                          <a14:foregroundMark x1="91511" y1="69949" x2="82513" y2="82852"/>
                          <a14:foregroundMark x1="70628" y1="91511" x2="73345" y2="87946"/>
                          <a14:foregroundMark x1="23430" y1="16808" x2="5603" y2="40238"/>
                          <a14:foregroundMark x1="24618" y1="10526" x2="33277" y2="14601"/>
                          <a14:foregroundMark x1="13922" y1="16808" x2="27165" y2="25976"/>
                          <a14:foregroundMark x1="8149" y1="26655" x2="13922" y2="31579"/>
                          <a14:foregroundMark x1="5093" y1="47878" x2="12394" y2="69610"/>
                          <a14:foregroundMark x1="4414" y1="59762" x2="12394" y2="74024"/>
                          <a14:foregroundMark x1="11715" y1="75042" x2="20204" y2="84211"/>
                          <a14:foregroundMark x1="24109" y1="87606" x2="41087" y2="95246"/>
                          <a14:foregroundMark x1="39219" y1="94058" x2="52292" y2="96604"/>
                          <a14:foregroundMark x1="50255" y1="95586" x2="59423" y2="94058"/>
                          <a14:foregroundMark x1="52801" y1="96265" x2="53820" y2="97793"/>
                          <a14:foregroundMark x1="59423" y1="3735" x2="72496" y2="9168"/>
                          <a14:foregroundMark x1="76910" y1="11036" x2="85059" y2="19015"/>
                          <a14:foregroundMark x1="90832" y1="30730" x2="97453" y2="522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627534"/>
              <a:ext cx="2448272" cy="2448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矩形 46"/>
            <p:cNvSpPr/>
            <p:nvPr/>
          </p:nvSpPr>
          <p:spPr>
            <a:xfrm>
              <a:off x="790676" y="1563638"/>
              <a:ext cx="218090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dirty="0">
                  <a:solidFill>
                    <a:schemeClr val="accent6">
                      <a:lumMod val="50000"/>
                    </a:schemeClr>
                  </a:solidFill>
                  <a:latin typeface="Rage Italic" pitchFamily="66" charset="0"/>
                </a:rPr>
                <a:t>Together</a:t>
              </a:r>
              <a:endParaRPr lang="zh-TW" altLang="en-US" sz="4000" dirty="0">
                <a:solidFill>
                  <a:schemeClr val="accent6">
                    <a:lumMod val="50000"/>
                  </a:schemeClr>
                </a:solidFill>
                <a:latin typeface="Rage Italic" pitchFamily="66" charset="0"/>
              </a:endParaRPr>
            </a:p>
          </p:txBody>
        </p:sp>
      </p:grpSp>
      <p:cxnSp>
        <p:nvCxnSpPr>
          <p:cNvPr id="6" name="直線接點 5"/>
          <p:cNvCxnSpPr/>
          <p:nvPr/>
        </p:nvCxnSpPr>
        <p:spPr>
          <a:xfrm>
            <a:off x="3131840" y="2130460"/>
            <a:ext cx="0" cy="11521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2843808" y="2634516"/>
            <a:ext cx="576064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2915818" y="1915542"/>
            <a:ext cx="4176464" cy="5842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altLang="en-US" sz="4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二、操作介面</a:t>
            </a:r>
            <a:endParaRPr lang="en-US" altLang="zh-TW" sz="4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橢圓 10">
            <a:hlinkClick r:id="" action="ppaction://hlinkshowjump?jump=lastslide"/>
          </p:cNvPr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/>
          </a:p>
        </p:txBody>
      </p:sp>
      <p:sp>
        <p:nvSpPr>
          <p:cNvPr id="12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12</a:t>
            </a:fld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099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/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13</a:t>
            </a:fld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1" y="-20537"/>
            <a:ext cx="295461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二、操作介面</a:t>
            </a:r>
          </a:p>
        </p:txBody>
      </p:sp>
      <p:pic>
        <p:nvPicPr>
          <p:cNvPr id="2" name="圖片 1" descr="網站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518"/>
            <a:ext cx="9162188" cy="411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53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/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14</a:t>
            </a:fld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1" y="-20537"/>
            <a:ext cx="295461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二、操作介面</a:t>
            </a:r>
          </a:p>
        </p:txBody>
      </p:sp>
      <p:pic>
        <p:nvPicPr>
          <p:cNvPr id="10" name="圖片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75" y="666881"/>
            <a:ext cx="2445945" cy="4075385"/>
          </a:xfrm>
          <a:prstGeom prst="rect">
            <a:avLst/>
          </a:prstGeom>
          <a:noFill/>
        </p:spPr>
      </p:pic>
      <p:grpSp>
        <p:nvGrpSpPr>
          <p:cNvPr id="11" name="群組 10"/>
          <p:cNvGrpSpPr/>
          <p:nvPr/>
        </p:nvGrpSpPr>
        <p:grpSpPr>
          <a:xfrm>
            <a:off x="3121875" y="2207197"/>
            <a:ext cx="5770607" cy="1159193"/>
            <a:chOff x="0" y="0"/>
            <a:chExt cx="7168270" cy="1625502"/>
          </a:xfrm>
        </p:grpSpPr>
        <p:sp>
          <p:nvSpPr>
            <p:cNvPr id="13" name="流程圖: 程序 12"/>
            <p:cNvSpPr/>
            <p:nvPr/>
          </p:nvSpPr>
          <p:spPr>
            <a:xfrm>
              <a:off x="2933113" y="0"/>
              <a:ext cx="1259840" cy="359410"/>
            </a:xfrm>
            <a:prstGeom prst="flowChartProcess">
              <a:avLst/>
            </a:prstGeom>
            <a:ln w="19050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kern="100" dirty="0"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TOGETHER</a:t>
              </a:r>
              <a:endParaRPr lang="zh-TW" altLang="en-US" sz="1200" kern="100" dirty="0"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4" name="流程圖: 程序 13"/>
            <p:cNvSpPr/>
            <p:nvPr/>
          </p:nvSpPr>
          <p:spPr>
            <a:xfrm>
              <a:off x="2947181" y="576775"/>
              <a:ext cx="1259840" cy="359410"/>
            </a:xfrm>
            <a:prstGeom prst="flowChartProcess">
              <a:avLst/>
            </a:prstGeom>
            <a:ln w="1905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altLang="en-US" sz="1200" kern="100">
                  <a:ea typeface="標楷體" panose="03000509000000000000" pitchFamily="65" charset="-120"/>
                  <a:cs typeface="Times New Roman" panose="02020603050405020304" pitchFamily="18" charset="0"/>
                </a:rPr>
                <a:t>客戶</a:t>
              </a:r>
              <a:endParaRPr lang="zh-TW" altLang="en-US" sz="1200" kern="100"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5" name="流程圖: 程序 14"/>
            <p:cNvSpPr/>
            <p:nvPr/>
          </p:nvSpPr>
          <p:spPr>
            <a:xfrm>
              <a:off x="2933113" y="1259059"/>
              <a:ext cx="1259840" cy="359410"/>
            </a:xfrm>
            <a:prstGeom prst="flowChartProcess">
              <a:avLst/>
            </a:prstGeom>
            <a:ln w="190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altLang="en-US" sz="1200" kern="100">
                  <a:ea typeface="標楷體" panose="03000509000000000000" pitchFamily="65" charset="-120"/>
                  <a:cs typeface="Times New Roman" panose="02020603050405020304" pitchFamily="18" charset="0"/>
                </a:rPr>
                <a:t>聊天</a:t>
              </a:r>
              <a:endParaRPr lang="zh-TW" altLang="en-US" sz="1200" kern="100"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7" name="流程圖: 程序 16"/>
            <p:cNvSpPr/>
            <p:nvPr/>
          </p:nvSpPr>
          <p:spPr>
            <a:xfrm>
              <a:off x="4431323" y="1266092"/>
              <a:ext cx="1259840" cy="359410"/>
            </a:xfrm>
            <a:prstGeom prst="flowChartProcess">
              <a:avLst/>
            </a:prstGeom>
            <a:ln w="190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altLang="en-US" sz="1200" kern="100">
                  <a:ea typeface="標楷體" panose="03000509000000000000" pitchFamily="65" charset="-120"/>
                  <a:cs typeface="Times New Roman" panose="02020603050405020304" pitchFamily="18" charset="0"/>
                </a:rPr>
                <a:t>活動</a:t>
              </a:r>
              <a:endParaRPr lang="zh-TW" altLang="en-US" sz="1200" kern="100"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8" name="流程圖: 程序 17"/>
            <p:cNvSpPr/>
            <p:nvPr/>
          </p:nvSpPr>
          <p:spPr>
            <a:xfrm>
              <a:off x="5908430" y="1266092"/>
              <a:ext cx="1259840" cy="359410"/>
            </a:xfrm>
            <a:prstGeom prst="flowChartProcess">
              <a:avLst/>
            </a:prstGeom>
            <a:ln w="190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altLang="en-US" sz="1200" kern="100">
                  <a:ea typeface="標楷體" panose="03000509000000000000" pitchFamily="65" charset="-120"/>
                  <a:cs typeface="Times New Roman" panose="02020603050405020304" pitchFamily="18" charset="0"/>
                </a:rPr>
                <a:t>其他</a:t>
              </a:r>
              <a:endParaRPr lang="zh-TW" altLang="en-US" sz="1200" kern="100"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9" name="流程圖: 程序 18"/>
            <p:cNvSpPr/>
            <p:nvPr/>
          </p:nvSpPr>
          <p:spPr>
            <a:xfrm>
              <a:off x="1470073" y="1259059"/>
              <a:ext cx="1259840" cy="359410"/>
            </a:xfrm>
            <a:prstGeom prst="flowChartProcess">
              <a:avLst/>
            </a:prstGeom>
            <a:ln w="190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altLang="en-US" sz="1200" kern="100">
                  <a:ea typeface="標楷體" panose="03000509000000000000" pitchFamily="65" charset="-120"/>
                  <a:cs typeface="Times New Roman" panose="02020603050405020304" pitchFamily="18" charset="0"/>
                </a:rPr>
                <a:t>好友</a:t>
              </a:r>
              <a:endParaRPr lang="zh-TW" altLang="en-US" sz="1200" kern="100"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20" name="流程圖: 程序 19"/>
            <p:cNvSpPr/>
            <p:nvPr/>
          </p:nvSpPr>
          <p:spPr>
            <a:xfrm>
              <a:off x="0" y="1266092"/>
              <a:ext cx="1259840" cy="359410"/>
            </a:xfrm>
            <a:prstGeom prst="flowChartProcess">
              <a:avLst/>
            </a:prstGeom>
            <a:ln w="190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altLang="en-US" sz="1200" kern="100">
                  <a:ea typeface="標楷體" panose="03000509000000000000" pitchFamily="65" charset="-120"/>
                  <a:cs typeface="Times New Roman" panose="02020603050405020304" pitchFamily="18" charset="0"/>
                </a:rPr>
                <a:t>首頁</a:t>
              </a:r>
              <a:r>
                <a:rPr lang="en-US" sz="1200" kern="100">
                  <a:ea typeface="標楷體" panose="03000509000000000000" pitchFamily="65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1200" kern="100">
                  <a:ea typeface="標楷體" panose="03000509000000000000" pitchFamily="65" charset="-120"/>
                  <a:cs typeface="Times New Roman" panose="02020603050405020304" pitchFamily="18" charset="0"/>
                </a:rPr>
                <a:t>揪團</a:t>
              </a:r>
              <a:r>
                <a:rPr lang="en-US" sz="1200" kern="100"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endParaRPr lang="zh-TW" altLang="en-US" sz="1200" kern="100"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21" name="直線接點 20"/>
            <p:cNvCxnSpPr/>
            <p:nvPr/>
          </p:nvCxnSpPr>
          <p:spPr>
            <a:xfrm flipH="1">
              <a:off x="3566160" y="365760"/>
              <a:ext cx="0" cy="2160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>
            <a:xfrm flipH="1">
              <a:off x="640080" y="1104314"/>
              <a:ext cx="588733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直線接點 22"/>
            <p:cNvCxnSpPr/>
            <p:nvPr/>
          </p:nvCxnSpPr>
          <p:spPr>
            <a:xfrm flipH="1">
              <a:off x="640080" y="1104314"/>
              <a:ext cx="48" cy="13979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>
            <a:xfrm flipH="1">
              <a:off x="2089052" y="1104314"/>
              <a:ext cx="48" cy="13979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>
            <a:xfrm flipH="1">
              <a:off x="3566160" y="1118382"/>
              <a:ext cx="48" cy="13979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直線接點 25"/>
            <p:cNvCxnSpPr/>
            <p:nvPr/>
          </p:nvCxnSpPr>
          <p:spPr>
            <a:xfrm flipH="1">
              <a:off x="5043267" y="1111348"/>
              <a:ext cx="48" cy="13979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直線接點 26"/>
            <p:cNvCxnSpPr/>
            <p:nvPr/>
          </p:nvCxnSpPr>
          <p:spPr>
            <a:xfrm flipH="1">
              <a:off x="6527409" y="1097280"/>
              <a:ext cx="0" cy="15430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線接點 27"/>
            <p:cNvCxnSpPr/>
            <p:nvPr/>
          </p:nvCxnSpPr>
          <p:spPr>
            <a:xfrm flipH="1">
              <a:off x="3566160" y="970671"/>
              <a:ext cx="48" cy="1512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圖片 1" descr="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627533"/>
            <a:ext cx="2376263" cy="4104457"/>
          </a:xfrm>
          <a:prstGeom prst="rect">
            <a:avLst/>
          </a:prstGeom>
        </p:spPr>
      </p:pic>
      <p:pic>
        <p:nvPicPr>
          <p:cNvPr id="3" name="圖片 2" descr="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699542"/>
            <a:ext cx="2387379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84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3 -0.00772 L -0.3165 -0.0077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526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群組 44"/>
          <p:cNvGrpSpPr/>
          <p:nvPr/>
        </p:nvGrpSpPr>
        <p:grpSpPr>
          <a:xfrm>
            <a:off x="251521" y="1563638"/>
            <a:ext cx="2576046" cy="2448272"/>
            <a:chOff x="395536" y="627534"/>
            <a:chExt cx="2576047" cy="2448272"/>
          </a:xfrm>
        </p:grpSpPr>
        <p:pic>
          <p:nvPicPr>
            <p:cNvPr id="4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2598" y1="9168" x2="43633" y2="7640"/>
                          <a14:foregroundMark x1="50255" y1="5772" x2="87946" y2="24958"/>
                          <a14:foregroundMark x1="87946" y1="32937" x2="93718" y2="61969"/>
                          <a14:foregroundMark x1="40577" y1="94397" x2="62988" y2="91171"/>
                          <a14:foregroundMark x1="91511" y1="69949" x2="82513" y2="82852"/>
                          <a14:foregroundMark x1="70628" y1="91511" x2="73345" y2="87946"/>
                          <a14:foregroundMark x1="23430" y1="16808" x2="5603" y2="40238"/>
                          <a14:foregroundMark x1="24618" y1="10526" x2="33277" y2="14601"/>
                          <a14:foregroundMark x1="13922" y1="16808" x2="27165" y2="25976"/>
                          <a14:foregroundMark x1="8149" y1="26655" x2="13922" y2="31579"/>
                          <a14:foregroundMark x1="5093" y1="47878" x2="12394" y2="69610"/>
                          <a14:foregroundMark x1="4414" y1="59762" x2="12394" y2="74024"/>
                          <a14:foregroundMark x1="11715" y1="75042" x2="20204" y2="84211"/>
                          <a14:foregroundMark x1="24109" y1="87606" x2="41087" y2="95246"/>
                          <a14:foregroundMark x1="39219" y1="94058" x2="52292" y2="96604"/>
                          <a14:foregroundMark x1="50255" y1="95586" x2="59423" y2="94058"/>
                          <a14:foregroundMark x1="52801" y1="96265" x2="53820" y2="97793"/>
                          <a14:foregroundMark x1="59423" y1="3735" x2="72496" y2="9168"/>
                          <a14:foregroundMark x1="76910" y1="11036" x2="85059" y2="19015"/>
                          <a14:foregroundMark x1="90832" y1="30730" x2="97453" y2="522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627534"/>
              <a:ext cx="2448272" cy="2448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矩形 46"/>
            <p:cNvSpPr/>
            <p:nvPr/>
          </p:nvSpPr>
          <p:spPr>
            <a:xfrm>
              <a:off x="790676" y="1563638"/>
              <a:ext cx="218090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dirty="0">
                  <a:solidFill>
                    <a:schemeClr val="accent6">
                      <a:lumMod val="50000"/>
                    </a:schemeClr>
                  </a:solidFill>
                  <a:latin typeface="Rage Italic" pitchFamily="66" charset="0"/>
                </a:rPr>
                <a:t>Together</a:t>
              </a:r>
              <a:endParaRPr lang="zh-TW" altLang="en-US" sz="4000" dirty="0">
                <a:solidFill>
                  <a:schemeClr val="accent6">
                    <a:lumMod val="50000"/>
                  </a:schemeClr>
                </a:solidFill>
                <a:latin typeface="Rage Italic" pitchFamily="66" charset="0"/>
              </a:endParaRPr>
            </a:p>
          </p:txBody>
        </p:sp>
      </p:grpSp>
      <p:cxnSp>
        <p:nvCxnSpPr>
          <p:cNvPr id="6" name="直線接點 5"/>
          <p:cNvCxnSpPr/>
          <p:nvPr/>
        </p:nvCxnSpPr>
        <p:spPr>
          <a:xfrm>
            <a:off x="3131840" y="2130460"/>
            <a:ext cx="0" cy="11521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2843808" y="2634516"/>
            <a:ext cx="576064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2915818" y="1915542"/>
            <a:ext cx="4176464" cy="5842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altLang="en-US" sz="4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三、產品服務</a:t>
            </a:r>
            <a:endParaRPr lang="en-US" altLang="zh-TW" sz="4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橢圓 10">
            <a:hlinkClick r:id="" action="ppaction://hlinkshowjump?jump=lastslide"/>
          </p:cNvPr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/>
          </a:p>
        </p:txBody>
      </p:sp>
      <p:sp>
        <p:nvSpPr>
          <p:cNvPr id="12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90691" y="4785996"/>
            <a:ext cx="345807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15</a:t>
            </a:fld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701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36177" y="4788545"/>
            <a:ext cx="507825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16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51521" y="-20537"/>
            <a:ext cx="295461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三、服務說明</a:t>
            </a:r>
          </a:p>
        </p:txBody>
      </p:sp>
      <p:graphicFrame>
        <p:nvGraphicFramePr>
          <p:cNvPr id="12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2157498"/>
              </p:ext>
            </p:extLst>
          </p:nvPr>
        </p:nvGraphicFramePr>
        <p:xfrm>
          <a:off x="1259632" y="1088450"/>
          <a:ext cx="61722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圓角矩形圖說文字 12"/>
          <p:cNvSpPr/>
          <p:nvPr/>
        </p:nvSpPr>
        <p:spPr>
          <a:xfrm>
            <a:off x="4860034" y="770756"/>
            <a:ext cx="1986459" cy="504057"/>
          </a:xfrm>
          <a:prstGeom prst="wedgeRoundRectCallout">
            <a:avLst>
              <a:gd name="adj1" fmla="val -59283"/>
              <a:gd name="adj2" fmla="val 48753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找到</a:t>
            </a:r>
            <a:r>
              <a:rPr lang="zh-TW" altLang="en-US" sz="1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志同道合的</a:t>
            </a:r>
            <a:r>
              <a:rPr lang="zh-TW" altLang="en-US" sz="1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朋友</a:t>
            </a:r>
            <a:r>
              <a:rPr lang="zh-TW" altLang="en-US" sz="1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sp>
        <p:nvSpPr>
          <p:cNvPr id="15" name="圓角矩形圖說文字 14"/>
          <p:cNvSpPr/>
          <p:nvPr/>
        </p:nvSpPr>
        <p:spPr>
          <a:xfrm>
            <a:off x="6372200" y="2796280"/>
            <a:ext cx="2304256" cy="454979"/>
          </a:xfrm>
          <a:prstGeom prst="wedgeRoundRectCallout">
            <a:avLst>
              <a:gd name="adj1" fmla="val -70299"/>
              <a:gd name="adj2" fmla="val 740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聊天室能</a:t>
            </a:r>
            <a:r>
              <a:rPr lang="zh-TW" altLang="en-US" sz="1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討論生活大小事</a:t>
            </a:r>
            <a:r>
              <a:rPr lang="zh-TW" altLang="en-US" sz="1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sp>
        <p:nvSpPr>
          <p:cNvPr id="16" name="圓角矩形圖說文字 15"/>
          <p:cNvSpPr/>
          <p:nvPr/>
        </p:nvSpPr>
        <p:spPr>
          <a:xfrm>
            <a:off x="251520" y="2435946"/>
            <a:ext cx="2265413" cy="504056"/>
          </a:xfrm>
          <a:prstGeom prst="wedgeRoundRectCallout">
            <a:avLst>
              <a:gd name="adj1" fmla="val 62023"/>
              <a:gd name="adj2" fmla="val 54716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回饋</a:t>
            </a:r>
            <a:r>
              <a:rPr lang="zh-TW" altLang="en-US" sz="1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顧客</a:t>
            </a:r>
            <a:r>
              <a:rPr lang="zh-TW" altLang="en-US" sz="1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意見</a:t>
            </a:r>
            <a:r>
              <a:rPr lang="zh-TW" altLang="en-US" sz="1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進行改善。</a:t>
            </a:r>
          </a:p>
        </p:txBody>
      </p:sp>
      <p:sp>
        <p:nvSpPr>
          <p:cNvPr id="17" name="圓角矩形圖說文字 16"/>
          <p:cNvSpPr/>
          <p:nvPr/>
        </p:nvSpPr>
        <p:spPr>
          <a:xfrm>
            <a:off x="5574228" y="3998154"/>
            <a:ext cx="2310140" cy="468792"/>
          </a:xfrm>
          <a:prstGeom prst="wedgeRoundRectCallout">
            <a:avLst>
              <a:gd name="adj1" fmla="val -65622"/>
              <a:gd name="adj2" fmla="val -31835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能隨時</a:t>
            </a:r>
            <a:r>
              <a:rPr lang="zh-TW" altLang="en-US" sz="1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觀看</a:t>
            </a:r>
            <a:r>
              <a:rPr lang="zh-TW" altLang="en-US" sz="1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過去的</a:t>
            </a:r>
            <a:r>
              <a:rPr lang="zh-TW" altLang="en-US" sz="1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回憶</a:t>
            </a:r>
            <a:r>
              <a:rPr lang="zh-TW" altLang="en-US" sz="1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sp>
        <p:nvSpPr>
          <p:cNvPr id="18" name="圓角矩形圖說文字 17"/>
          <p:cNvSpPr/>
          <p:nvPr/>
        </p:nvSpPr>
        <p:spPr>
          <a:xfrm>
            <a:off x="6156175" y="1555042"/>
            <a:ext cx="2664297" cy="512652"/>
          </a:xfrm>
          <a:prstGeom prst="wedgeRoundRectCallout">
            <a:avLst>
              <a:gd name="adj1" fmla="val -69949"/>
              <a:gd name="adj2" fmla="val 49918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在限定的時間推薦</a:t>
            </a:r>
            <a:r>
              <a:rPr lang="zh-TW" altLang="en-US" sz="1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適合的行程</a:t>
            </a:r>
            <a:r>
              <a:rPr lang="zh-TW" altLang="en-US" sz="1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sp>
        <p:nvSpPr>
          <p:cNvPr id="19" name="圓角矩形圖說文字 18"/>
          <p:cNvSpPr/>
          <p:nvPr/>
        </p:nvSpPr>
        <p:spPr>
          <a:xfrm>
            <a:off x="1619672" y="3998154"/>
            <a:ext cx="1485900" cy="468792"/>
          </a:xfrm>
          <a:prstGeom prst="wedgeRoundRectCallout">
            <a:avLst>
              <a:gd name="adj1" fmla="val 69487"/>
              <a:gd name="adj2" fmla="val -30535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團購單身用品</a:t>
            </a:r>
            <a:r>
              <a:rPr lang="zh-TW" altLang="en-US" sz="1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sp>
        <p:nvSpPr>
          <p:cNvPr id="20" name="圓角矩形圖說文字 19"/>
          <p:cNvSpPr/>
          <p:nvPr/>
        </p:nvSpPr>
        <p:spPr>
          <a:xfrm>
            <a:off x="1238370" y="1141800"/>
            <a:ext cx="1669926" cy="571500"/>
          </a:xfrm>
          <a:prstGeom prst="wedgeRoundRectCallout">
            <a:avLst>
              <a:gd name="adj1" fmla="val 62143"/>
              <a:gd name="adj2" fmla="val 44675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提供多種性質</a:t>
            </a:r>
            <a:r>
              <a:rPr lang="zh-TW" altLang="en-US" sz="1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揪團</a:t>
            </a:r>
          </a:p>
        </p:txBody>
      </p:sp>
    </p:spTree>
    <p:extLst>
      <p:ext uri="{BB962C8B-B14F-4D97-AF65-F5344CB8AC3E}">
        <p14:creationId xmlns:p14="http://schemas.microsoft.com/office/powerpoint/2010/main" val="2810481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D909AC9-33EF-4E58-9303-F754BCFD9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>
                                            <p:graphicEl>
                                              <a:dgm id="{9D909AC9-33EF-4E58-9303-F754BCFD97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0AD18FE-6F84-46F6-A31F-9AE716F413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2">
                                            <p:graphicEl>
                                              <a:dgm id="{00AD18FE-6F84-46F6-A31F-9AE716F413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FDE0FDA-6116-47FB-BFEF-7B50658FC3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2">
                                            <p:graphicEl>
                                              <a:dgm id="{5FDE0FDA-6116-47FB-BFEF-7B50658FC3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510D157-BE60-44B5-A8EC-AD6491BF91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2">
                                            <p:graphicEl>
                                              <a:dgm id="{F510D157-BE60-44B5-A8EC-AD6491BF91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623B544-D47C-497E-B184-E04E433C5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2">
                                            <p:graphicEl>
                                              <a:dgm id="{4623B544-D47C-497E-B184-E04E433C53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45B2F61-7081-4CDC-93BE-972B40BED9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2">
                                            <p:graphicEl>
                                              <a:dgm id="{245B2F61-7081-4CDC-93BE-972B40BED9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37A31FC-1118-4359-B3AE-D24D0F9B51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2">
                                            <p:graphicEl>
                                              <a:dgm id="{437A31FC-1118-4359-B3AE-D24D0F9B51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34549C1-5D02-4E0E-8C53-3B6C8CA40B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2">
                                            <p:graphicEl>
                                              <a:dgm id="{634549C1-5D02-4E0E-8C53-3B6C8CA40B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one"/>
        </p:bldSub>
      </p:bldGraphic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17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1" y="-20537"/>
            <a:ext cx="295461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三、服務說明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-36511" y="627534"/>
            <a:ext cx="1224136" cy="792088"/>
            <a:chOff x="-36511" y="627534"/>
            <a:chExt cx="1224136" cy="792088"/>
          </a:xfrm>
        </p:grpSpPr>
        <p:sp>
          <p:nvSpPr>
            <p:cNvPr id="21" name="矩形 20"/>
            <p:cNvSpPr/>
            <p:nvPr/>
          </p:nvSpPr>
          <p:spPr>
            <a:xfrm>
              <a:off x="0" y="627534"/>
              <a:ext cx="1187624" cy="79208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-36511" y="627534"/>
              <a:ext cx="122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TW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-27200" y="630712"/>
            <a:ext cx="1187423" cy="784606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搖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87624" y="627534"/>
            <a:ext cx="1187624" cy="7920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379664" y="627534"/>
            <a:ext cx="1472256" cy="7920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851920" y="630097"/>
            <a:ext cx="1187624" cy="7895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040562" y="625794"/>
            <a:ext cx="1332442" cy="7895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373002" y="630097"/>
            <a:ext cx="1504681" cy="7895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 sz="2000">
              <a:solidFill>
                <a:prstClr val="white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853308" y="627534"/>
            <a:ext cx="1327204" cy="78952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7848" y="687214"/>
            <a:ext cx="1527175" cy="660400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找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339752" y="699542"/>
            <a:ext cx="1584176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聊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850906" y="674886"/>
            <a:ext cx="1162253" cy="672728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看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039544" y="699544"/>
            <a:ext cx="1187625" cy="640445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買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421029" y="699544"/>
            <a:ext cx="1383238" cy="654003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修</a:t>
            </a:r>
            <a:endParaRPr sz="32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877685" y="682395"/>
            <a:ext cx="1270626" cy="672728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揪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46580" y="1829928"/>
            <a:ext cx="4590000" cy="540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0311D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220" y="1779662"/>
            <a:ext cx="1644004" cy="292267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220" y="1787881"/>
            <a:ext cx="1644004" cy="292267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9" b="26049"/>
          <a:stretch/>
        </p:blipFill>
        <p:spPr>
          <a:xfrm>
            <a:off x="5013159" y="1665630"/>
            <a:ext cx="3476337" cy="3040817"/>
          </a:xfrm>
          <a:prstGeom prst="rect">
            <a:avLst/>
          </a:prstGeom>
        </p:spPr>
      </p:pic>
      <p:sp>
        <p:nvSpPr>
          <p:cNvPr id="81" name="文字方塊 80"/>
          <p:cNvSpPr txBox="1"/>
          <p:nvPr/>
        </p:nvSpPr>
        <p:spPr>
          <a:xfrm>
            <a:off x="-10596" y="1527002"/>
            <a:ext cx="5086350" cy="369332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搖一搖</a:t>
            </a:r>
            <a:r>
              <a:rPr lang="zh-TW" altLang="en-US" b="1" dirty="0">
                <a:solidFill>
                  <a:srgbClr val="30311D"/>
                </a:solidFill>
                <a:latin typeface="微軟正黑體" pitchFamily="34" charset="-120"/>
                <a:ea typeface="微軟正黑體" pitchFamily="34" charset="-120"/>
              </a:rPr>
              <a:t>功能，立即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找到身邊志同道合的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朋友</a:t>
            </a:r>
            <a:endParaRPr lang="zh-TW" altLang="en-US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8" name="圖片 37" descr="8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748"/>
          <a:stretch/>
        </p:blipFill>
        <p:spPr>
          <a:xfrm>
            <a:off x="3059832" y="1902025"/>
            <a:ext cx="1723132" cy="2829965"/>
          </a:xfrm>
          <a:prstGeom prst="rect">
            <a:avLst/>
          </a:prstGeom>
        </p:spPr>
      </p:pic>
      <p:sp>
        <p:nvSpPr>
          <p:cNvPr id="82" name="矩形 81"/>
          <p:cNvSpPr/>
          <p:nvPr/>
        </p:nvSpPr>
        <p:spPr>
          <a:xfrm>
            <a:off x="3923928" y="2427734"/>
            <a:ext cx="770479" cy="8214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TW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4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5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8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0" grpId="0" animBg="1"/>
      <p:bldP spid="81" grpId="0"/>
      <p:bldP spid="8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 descr="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23" y="1419622"/>
            <a:ext cx="1962867" cy="3312368"/>
          </a:xfrm>
          <a:prstGeom prst="rect">
            <a:avLst/>
          </a:prstGeom>
        </p:spPr>
      </p:pic>
      <p:sp>
        <p:nvSpPr>
          <p:cNvPr id="94" name="文字方塊 93"/>
          <p:cNvSpPr txBox="1"/>
          <p:nvPr/>
        </p:nvSpPr>
        <p:spPr>
          <a:xfrm>
            <a:off x="-21944" y="1543883"/>
            <a:ext cx="3474853" cy="369332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找出</a:t>
            </a:r>
            <a:r>
              <a:rPr lang="zh-TW" altLang="en-US" b="1" dirty="0">
                <a:solidFill>
                  <a:srgbClr val="30311D"/>
                </a:solidFill>
                <a:latin typeface="微軟正黑體" pitchFamily="34" charset="-120"/>
                <a:ea typeface="微軟正黑體" pitchFamily="34" charset="-120"/>
              </a:rPr>
              <a:t>合適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店家</a:t>
            </a:r>
            <a:r>
              <a:rPr lang="zh-TW" altLang="en-US" b="1" dirty="0">
                <a:solidFill>
                  <a:srgbClr val="30311D"/>
                </a:solidFill>
                <a:latin typeface="微軟正黑體" pitchFamily="34" charset="-120"/>
                <a:ea typeface="微軟正黑體" pitchFamily="34" charset="-120"/>
              </a:rPr>
              <a:t>，並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規劃路線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18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1" y="-20537"/>
            <a:ext cx="295461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三、服務說明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-36511" y="627534"/>
            <a:ext cx="1224136" cy="792088"/>
            <a:chOff x="-36511" y="627534"/>
            <a:chExt cx="1224136" cy="792088"/>
          </a:xfrm>
        </p:grpSpPr>
        <p:sp>
          <p:nvSpPr>
            <p:cNvPr id="21" name="矩形 20"/>
            <p:cNvSpPr/>
            <p:nvPr/>
          </p:nvSpPr>
          <p:spPr>
            <a:xfrm>
              <a:off x="0" y="627534"/>
              <a:ext cx="1187624" cy="79208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-36511" y="627534"/>
              <a:ext cx="122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TW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-27200" y="630712"/>
            <a:ext cx="1187423" cy="784606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搖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87624" y="627534"/>
            <a:ext cx="1187624" cy="7920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379664" y="627534"/>
            <a:ext cx="1472256" cy="7920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851920" y="630097"/>
            <a:ext cx="1187624" cy="7895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040562" y="625794"/>
            <a:ext cx="1332442" cy="7895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373002" y="630097"/>
            <a:ext cx="1504681" cy="7895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 sz="2000">
              <a:solidFill>
                <a:prstClr val="white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853308" y="627534"/>
            <a:ext cx="1327204" cy="78952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7848" y="687214"/>
            <a:ext cx="1527175" cy="660400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找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339752" y="699542"/>
            <a:ext cx="1584176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聊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850906" y="674886"/>
            <a:ext cx="1162253" cy="672728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看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039544" y="699544"/>
            <a:ext cx="1187625" cy="640445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買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421029" y="699544"/>
            <a:ext cx="1383238" cy="654003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修</a:t>
            </a:r>
            <a:endParaRPr sz="32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877685" y="682395"/>
            <a:ext cx="1270626" cy="672728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揪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1" name="圖片 9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7931" flipH="1">
            <a:off x="6645208" y="1633877"/>
            <a:ext cx="702000" cy="669683"/>
          </a:xfrm>
          <a:prstGeom prst="rect">
            <a:avLst/>
          </a:prstGeom>
        </p:spPr>
      </p:pic>
      <p:pic>
        <p:nvPicPr>
          <p:cNvPr id="92" name="圖片 9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626" y="4196500"/>
            <a:ext cx="822694" cy="54896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3" name="矩形 92"/>
          <p:cNvSpPr/>
          <p:nvPr/>
        </p:nvSpPr>
        <p:spPr>
          <a:xfrm>
            <a:off x="48650" y="1883106"/>
            <a:ext cx="2756327" cy="540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0311D"/>
              </a:solidFill>
            </a:endParaRPr>
          </a:p>
        </p:txBody>
      </p:sp>
      <p:pic>
        <p:nvPicPr>
          <p:cNvPr id="2" name="圖片 1" descr="6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19622"/>
            <a:ext cx="2016224" cy="3312367"/>
          </a:xfrm>
          <a:prstGeom prst="rect">
            <a:avLst/>
          </a:prstGeom>
        </p:spPr>
      </p:pic>
      <p:sp>
        <p:nvSpPr>
          <p:cNvPr id="95" name="矩形 94"/>
          <p:cNvSpPr/>
          <p:nvPr/>
        </p:nvSpPr>
        <p:spPr>
          <a:xfrm>
            <a:off x="4572000" y="1995686"/>
            <a:ext cx="372072" cy="3146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TW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923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50"/>
                            </p:stCondLst>
                            <p:childTnLst>
                              <p:par>
                                <p:cTn id="3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416 C -0.00139 0.00115 -0.00399 0.00508 -0.00625 0.00971 C 0.00278 0.01757 -0.00781 0.00717 -0.00208 0.01665 C -2.5E-6 0.02011 0.00452 0.02381 0.00729 0.02636 C 0.0099 0.03167 0.01094 0.03769 0.01354 0.043 C 0.0125 0.05503 0.01007 0.06497 0.00729 0.0763 C 0.00608 0.08092 0.00417 0.09017 0.00417 0.0904 C 0.00295 0.11422 0.00486 0.10451 0.00104 0.11954 C 0.00018 0.12277 -0.00173 0.12508 -0.00312 0.12786 C -0.00382 0.12925 -0.00521 0.13202 -0.00521 0.13225 C -0.00642 0.13988 -0.00833 0.1556 -0.00833 0.15584 C -0.00434 0.17711 0.00174 0.19745 0.00417 0.21942 C 0.0033 0.24323 0.00365 0.2511 -0.00312 0.26936 C -0.00451 0.27306 -0.00364 0.27468 -0.00625 0.27769 C -0.00937 0.28138 -0.01493 0.28508 -0.01875 0.2874 C -0.02083 0.28855 -0.025 0.29017 -0.025 0.2904 C -0.02934 0.29873 -0.02621 0.28971 -0.02291 0.30289 C -0.02257 0.30428 -0.02239 0.30566 -0.02187 0.30705 C -0.01788 0.31676 -0.01337 0.32647 -0.00937 0.33618 C -0.00746 0.34058 -0.00434 0.34381 -0.00312 0.34867 C -0.00087 0.35792 0.0033 0.36485 0.00625 0.37364 C 0.00764 0.3778 0.00712 0.38474 0.01042 0.38612 C 0.01111 0.38636 0.01111 0.38428 0.01146 0.38335 " pathEditMode="relative" rAng="0" ptsTypes="ffffffffffffffffffffffA">
                                      <p:cBhvr>
                                        <p:cTn id="38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19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24" grpId="0" animBg="1"/>
      <p:bldP spid="93" grpId="0" animBg="1"/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文字方塊 97"/>
          <p:cNvSpPr txBox="1"/>
          <p:nvPr/>
        </p:nvSpPr>
        <p:spPr>
          <a:xfrm>
            <a:off x="0" y="1532067"/>
            <a:ext cx="3656700" cy="369332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b="1" dirty="0">
                <a:solidFill>
                  <a:srgbClr val="30311D"/>
                </a:solidFill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b="1" dirty="0">
                <a:solidFill>
                  <a:srgbClr val="30311D"/>
                </a:solidFill>
                <a:latin typeface="微軟正黑體" pitchFamily="34" charset="-120"/>
                <a:ea typeface="微軟正黑體" pitchFamily="34" charset="-120"/>
              </a:rPr>
              <a:t>提供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聊天室</a:t>
            </a:r>
            <a:r>
              <a:rPr lang="zh-TW" altLang="en-US" b="1" dirty="0">
                <a:solidFill>
                  <a:srgbClr val="30311D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討論</a:t>
            </a:r>
            <a:r>
              <a:rPr lang="zh-TW" altLang="en-US" b="1" dirty="0" smtClean="0">
                <a:solidFill>
                  <a:srgbClr val="30311D"/>
                </a:solidFill>
                <a:latin typeface="微軟正黑體" pitchFamily="34" charset="-120"/>
                <a:ea typeface="微軟正黑體" pitchFamily="34" charset="-120"/>
              </a:rPr>
              <a:t>生活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大小事</a:t>
            </a:r>
            <a:endParaRPr lang="zh-TW" altLang="en-US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19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1" y="-20537"/>
            <a:ext cx="295461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三、服務說明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-36511" y="627534"/>
            <a:ext cx="1224136" cy="792088"/>
            <a:chOff x="-36511" y="627534"/>
            <a:chExt cx="1224136" cy="792088"/>
          </a:xfrm>
        </p:grpSpPr>
        <p:sp>
          <p:nvSpPr>
            <p:cNvPr id="21" name="矩形 20"/>
            <p:cNvSpPr/>
            <p:nvPr/>
          </p:nvSpPr>
          <p:spPr>
            <a:xfrm>
              <a:off x="0" y="627534"/>
              <a:ext cx="1187624" cy="79208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-36511" y="627534"/>
              <a:ext cx="122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TW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-27200" y="630712"/>
            <a:ext cx="1187423" cy="784606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搖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87624" y="627534"/>
            <a:ext cx="1187624" cy="7920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379664" y="627534"/>
            <a:ext cx="1472256" cy="7920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851920" y="630097"/>
            <a:ext cx="1187624" cy="7895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040562" y="625794"/>
            <a:ext cx="1332442" cy="7895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373002" y="630097"/>
            <a:ext cx="1504681" cy="7895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 sz="2000">
              <a:solidFill>
                <a:prstClr val="white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853308" y="627534"/>
            <a:ext cx="1327204" cy="78952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7848" y="687214"/>
            <a:ext cx="1527175" cy="660400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找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339752" y="699542"/>
            <a:ext cx="1584176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聊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850906" y="674886"/>
            <a:ext cx="1162253" cy="672728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看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039544" y="699544"/>
            <a:ext cx="1187625" cy="640445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買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421029" y="699544"/>
            <a:ext cx="1383238" cy="654003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2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修</a:t>
            </a:r>
            <a:endParaRPr sz="32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877685" y="682395"/>
            <a:ext cx="1270626" cy="672728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揪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72663" y="1885993"/>
            <a:ext cx="3457732" cy="5057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0311D"/>
              </a:solidFill>
            </a:endParaRPr>
          </a:p>
        </p:txBody>
      </p:sp>
      <p:pic>
        <p:nvPicPr>
          <p:cNvPr id="2" name="圖片 1" descr="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53" y="1419622"/>
            <a:ext cx="2034459" cy="3291830"/>
          </a:xfrm>
          <a:prstGeom prst="rect">
            <a:avLst/>
          </a:prstGeom>
        </p:spPr>
      </p:pic>
      <p:pic>
        <p:nvPicPr>
          <p:cNvPr id="3" name="圖片 2" descr="1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812" y="1419622"/>
            <a:ext cx="2020548" cy="3312368"/>
          </a:xfrm>
          <a:prstGeom prst="rect">
            <a:avLst/>
          </a:prstGeom>
        </p:spPr>
      </p:pic>
      <p:sp>
        <p:nvSpPr>
          <p:cNvPr id="65" name="矩形 64"/>
          <p:cNvSpPr/>
          <p:nvPr/>
        </p:nvSpPr>
        <p:spPr>
          <a:xfrm>
            <a:off x="5796136" y="3507854"/>
            <a:ext cx="1974270" cy="8528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TW" alt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034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26" grpId="0" animBg="1"/>
      <p:bldP spid="97" grpId="0" animBg="1"/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94460" y="4785996"/>
            <a:ext cx="345807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2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爆炸 1 11"/>
          <p:cNvSpPr/>
          <p:nvPr/>
        </p:nvSpPr>
        <p:spPr>
          <a:xfrm>
            <a:off x="6875748" y="1923680"/>
            <a:ext cx="2268252" cy="1836203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揪團</a:t>
            </a:r>
          </a:p>
        </p:txBody>
      </p:sp>
      <p:sp>
        <p:nvSpPr>
          <p:cNvPr id="13" name="內容版面配置區 16"/>
          <p:cNvSpPr>
            <a:spLocks noGrp="1"/>
          </p:cNvSpPr>
          <p:nvPr>
            <p:ph idx="1"/>
          </p:nvPr>
        </p:nvSpPr>
        <p:spPr>
          <a:xfrm>
            <a:off x="1615790" y="1431194"/>
            <a:ext cx="6988658" cy="3300796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2015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年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04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月－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吃冰兼公益路跑 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吳念真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揪團</a:t>
            </a:r>
            <a:r>
              <a:rPr lang="en-US" altLang="zh-TW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6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萬按讚</a:t>
            </a:r>
            <a:endParaRPr lang="en-US" altLang="zh-TW" sz="1600" b="1" dirty="0">
              <a:solidFill>
                <a:srgbClr val="FF0000"/>
              </a:solidFill>
              <a:latin typeface="華康新特明體" pitchFamily="49" charset="-120"/>
              <a:ea typeface="華康新特明體" pitchFamily="49" charset="-120"/>
            </a:endParaRPr>
          </a:p>
          <a:p>
            <a:pPr>
              <a:lnSpc>
                <a:spcPts val="3000"/>
              </a:lnSpc>
            </a:pP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2016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年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0</a:t>
            </a:r>
            <a:r>
              <a:rPr lang="zh-TW" altLang="zh-TW" sz="1600" dirty="0">
                <a:latin typeface="華康新特明體" pitchFamily="49" charset="-120"/>
                <a:ea typeface="華康新特明體" pitchFamily="49" charset="-120"/>
              </a:rPr>
              <a:t>6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月－陌生人「夜走」也不怕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 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臉書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揪團散步交友</a:t>
            </a:r>
            <a:endParaRPr lang="en-US" altLang="zh-TW" sz="1600" b="1" dirty="0">
              <a:solidFill>
                <a:srgbClr val="FF0000"/>
              </a:solidFill>
              <a:latin typeface="華康新特明體" pitchFamily="49" charset="-120"/>
              <a:ea typeface="華康新特明體" pitchFamily="49" charset="-120"/>
            </a:endParaRPr>
          </a:p>
          <a:p>
            <a:pPr>
              <a:lnSpc>
                <a:spcPts val="3000"/>
              </a:lnSpc>
            </a:pP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2016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年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0</a:t>
            </a:r>
            <a:r>
              <a:rPr lang="zh-TW" altLang="zh-TW" sz="1600" dirty="0">
                <a:latin typeface="華康新特明體" pitchFamily="49" charset="-120"/>
                <a:ea typeface="華康新特明體" pitchFamily="49" charset="-120"/>
              </a:rPr>
              <a:t>7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月－夏月節電中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 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揪團來省電</a:t>
            </a:r>
            <a:endParaRPr lang="en-US" altLang="zh-TW" sz="1600" b="1" dirty="0">
              <a:solidFill>
                <a:srgbClr val="FF0000"/>
              </a:solidFill>
              <a:latin typeface="華康新特明體" pitchFamily="49" charset="-120"/>
              <a:ea typeface="華康新特明體" pitchFamily="49" charset="-120"/>
            </a:endParaRPr>
          </a:p>
          <a:p>
            <a:pPr>
              <a:lnSpc>
                <a:spcPts val="3000"/>
              </a:lnSpc>
            </a:pPr>
            <a:r>
              <a:rPr lang="zh-TW" altLang="zh-TW" sz="1600" dirty="0">
                <a:latin typeface="華康新特明體" pitchFamily="49" charset="-120"/>
                <a:ea typeface="華康新特明體" pitchFamily="49" charset="-120"/>
              </a:rPr>
              <a:t>2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016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年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10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月－日本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沖繩揪團趣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！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好玩又便宜</a:t>
            </a:r>
            <a:endParaRPr lang="en-US" altLang="zh-TW" sz="1600" b="1" dirty="0">
              <a:solidFill>
                <a:srgbClr val="FF0000"/>
              </a:solidFill>
              <a:latin typeface="華康新特明體" pitchFamily="49" charset="-120"/>
              <a:ea typeface="華康新特明體" pitchFamily="49" charset="-120"/>
            </a:endParaRPr>
          </a:p>
          <a:p>
            <a:pPr>
              <a:lnSpc>
                <a:spcPts val="3000"/>
              </a:lnSpc>
            </a:pP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2016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年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11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月－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拼健康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來健走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 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千人揪團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共襄盛舉</a:t>
            </a:r>
            <a:endParaRPr lang="en-US" altLang="zh-TW" sz="1600" dirty="0">
              <a:latin typeface="華康新特明體" pitchFamily="49" charset="-120"/>
              <a:ea typeface="華康新特明體" pitchFamily="49" charset="-120"/>
            </a:endParaRPr>
          </a:p>
          <a:p>
            <a:pPr>
              <a:lnSpc>
                <a:spcPts val="3000"/>
              </a:lnSpc>
            </a:pP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2016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年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11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月－變裝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揪團圍爐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 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天使站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溫暖獨居老人心</a:t>
            </a: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000"/>
              </a:lnSpc>
            </a:pP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2016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年</a:t>
            </a:r>
            <a:r>
              <a:rPr lang="zh-TW" altLang="zh-TW" sz="1600" dirty="0">
                <a:latin typeface="華康新特明體" pitchFamily="49" charset="-120"/>
                <a:ea typeface="華康新特明體" pitchFamily="49" charset="-120"/>
              </a:rPr>
              <a:t>1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1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月－兩百多位市民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「揪團種菜」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種出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綠意與食安</a:t>
            </a:r>
            <a:endParaRPr lang="en-US" altLang="zh-TW" sz="1600" b="1" dirty="0">
              <a:solidFill>
                <a:srgbClr val="FF0000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725047" y="841809"/>
            <a:ext cx="2608370" cy="5078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2700" b="1" dirty="0">
                <a:solidFill>
                  <a:srgbClr val="663300"/>
                </a:solidFill>
                <a:latin typeface="華康新特明體" pitchFamily="49" charset="-120"/>
                <a:ea typeface="華康新特明體" pitchFamily="49" charset="-120"/>
              </a:rPr>
              <a:t>單身在外的妳，</a:t>
            </a:r>
            <a:endParaRPr lang="en-US" altLang="zh-TW" sz="2700" b="1" dirty="0">
              <a:solidFill>
                <a:srgbClr val="663300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51521" y="-20537"/>
            <a:ext cx="110795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新聞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142194" y="834722"/>
            <a:ext cx="3300867" cy="5078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2700" b="1" dirty="0">
                <a:solidFill>
                  <a:srgbClr val="663300"/>
                </a:solidFill>
                <a:latin typeface="華康新特明體" pitchFamily="49" charset="-120"/>
                <a:ea typeface="華康新特明體" pitchFamily="49" charset="-120"/>
              </a:rPr>
              <a:t>其實可以不孤單！！</a:t>
            </a:r>
            <a:endParaRPr lang="en-US" altLang="zh-TW" sz="2700" b="1" dirty="0">
              <a:solidFill>
                <a:srgbClr val="663300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922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3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3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3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3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3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3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19622"/>
            <a:ext cx="1944216" cy="331236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20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1" y="-20537"/>
            <a:ext cx="295461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三、服務說明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-36511" y="627534"/>
            <a:ext cx="1224136" cy="792088"/>
            <a:chOff x="-36511" y="627534"/>
            <a:chExt cx="1224136" cy="792088"/>
          </a:xfrm>
        </p:grpSpPr>
        <p:sp>
          <p:nvSpPr>
            <p:cNvPr id="21" name="矩形 20"/>
            <p:cNvSpPr/>
            <p:nvPr/>
          </p:nvSpPr>
          <p:spPr>
            <a:xfrm>
              <a:off x="0" y="627534"/>
              <a:ext cx="1187624" cy="79208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-36511" y="627534"/>
              <a:ext cx="122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TW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-27200" y="630712"/>
            <a:ext cx="1187423" cy="784606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搖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87624" y="627534"/>
            <a:ext cx="1187624" cy="7920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379664" y="627534"/>
            <a:ext cx="1472256" cy="7920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851920" y="630097"/>
            <a:ext cx="1187624" cy="7895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040562" y="625794"/>
            <a:ext cx="1332442" cy="7895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373002" y="630097"/>
            <a:ext cx="1504681" cy="7895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 sz="2000">
              <a:solidFill>
                <a:prstClr val="white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853308" y="627534"/>
            <a:ext cx="1327204" cy="78952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7848" y="687214"/>
            <a:ext cx="1527175" cy="660400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找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339752" y="699542"/>
            <a:ext cx="1584176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聊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850906" y="674886"/>
            <a:ext cx="1162253" cy="672728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看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039544" y="699544"/>
            <a:ext cx="1187625" cy="640445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買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421029" y="699544"/>
            <a:ext cx="1383238" cy="654003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修</a:t>
            </a:r>
            <a:endParaRPr sz="32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877685" y="682395"/>
            <a:ext cx="1270626" cy="672728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揪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8" name="向右箭號 87"/>
          <p:cNvSpPr/>
          <p:nvPr/>
        </p:nvSpPr>
        <p:spPr>
          <a:xfrm>
            <a:off x="4972052" y="3585407"/>
            <a:ext cx="503000" cy="355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48142" y="1847070"/>
            <a:ext cx="1134000" cy="540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0311D"/>
              </a:solidFill>
            </a:endParaRPr>
          </a:p>
        </p:txBody>
      </p:sp>
      <p:sp>
        <p:nvSpPr>
          <p:cNvPr id="103" name="文字方塊 102"/>
          <p:cNvSpPr txBox="1"/>
          <p:nvPr/>
        </p:nvSpPr>
        <p:spPr>
          <a:xfrm>
            <a:off x="84082" y="1531738"/>
            <a:ext cx="1257300" cy="369332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回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憶</a:t>
            </a:r>
            <a:r>
              <a:rPr lang="zh-TW" altLang="en-US" b="1" dirty="0" smtClean="0">
                <a:solidFill>
                  <a:srgbClr val="30311D"/>
                </a:solidFill>
                <a:latin typeface="微軟正黑體" pitchFamily="34" charset="-120"/>
                <a:ea typeface="微軟正黑體" pitchFamily="34" charset="-120"/>
              </a:rPr>
              <a:t>動態</a:t>
            </a:r>
            <a:endParaRPr lang="zh-TW" altLang="en-US" b="1" dirty="0">
              <a:solidFill>
                <a:srgbClr val="30311D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3985860" y="1961184"/>
            <a:ext cx="1953124" cy="21951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TW" altLang="en-US" sz="1400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97" y="2333718"/>
            <a:ext cx="1021710" cy="185765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462" y="2335079"/>
            <a:ext cx="1393241" cy="185765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622497" y="2575598"/>
            <a:ext cx="4489970" cy="1200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91422" tIns="45712" rIns="91422" bIns="45712">
            <a:spAutoFit/>
          </a:bodyPr>
          <a:lstStyle/>
          <a:p>
            <a:pPr algn="ctr"/>
            <a:r>
              <a:rPr lang="zh-TW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已到達地點</a:t>
            </a:r>
            <a:r>
              <a:rPr lang="en-US" altLang="zh-TW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~</a:t>
            </a:r>
          </a:p>
          <a:p>
            <a:pPr algn="ctr"/>
            <a:r>
              <a:rPr lang="zh-TW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記得留下美好回憶喔</a:t>
            </a:r>
            <a:r>
              <a:rPr lang="en-US" altLang="zh-TW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!</a:t>
            </a:r>
            <a:endParaRPr lang="zh-TW" alt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圖片 9" descr="6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67" y="1440160"/>
            <a:ext cx="1983437" cy="329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0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0"/>
                            </p:stCondLst>
                            <p:childTnLst>
                              <p:par>
                                <p:cTn id="4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20"/>
                            </p:stCondLst>
                            <p:childTnLst>
                              <p:par>
                                <p:cTn id="5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94 L -0.06875 0.04136 C -0.08316 0.04938 -0.10486 0.05401 -0.12726 0.05401 C -0.15295 0.05401 -0.17344 0.04938 -0.18785 0.04136 L -0.25642 0.00494 " pathEditMode="relative" rAng="0" ptsTypes="AAAAA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243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20"/>
                            </p:stCondLst>
                            <p:childTnLst>
                              <p:par>
                                <p:cTn id="6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0.06962 0.02099 C 0.08402 0.02593 0.10573 0.02469 0.12725 0.01883 C 0.15173 0.01204 0.17135 0.00124 0.18402 -0.01173 L 0.24705 -0.06975 " pathEditMode="relative" rAng="21060000" ptsTypes="AAAAA">
                                      <p:cBhvr>
                                        <p:cTn id="6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-83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88" grpId="0" animBg="1"/>
      <p:bldP spid="88" grpId="1" animBg="1"/>
      <p:bldP spid="102" grpId="0" animBg="1"/>
      <p:bldP spid="103" grpId="0"/>
      <p:bldP spid="104" grpId="0" animBg="1"/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1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419622"/>
            <a:ext cx="1944216" cy="331236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4613" y="2569090"/>
            <a:ext cx="2760435" cy="155274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08879" y="2393275"/>
            <a:ext cx="2869732" cy="161422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9941" y="2528073"/>
            <a:ext cx="2763372" cy="155439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010" y="1939276"/>
            <a:ext cx="1547475" cy="2751067"/>
          </a:xfrm>
          <a:prstGeom prst="rect">
            <a:avLst/>
          </a:prstGeom>
        </p:spPr>
      </p:pic>
      <p:sp>
        <p:nvSpPr>
          <p:cNvPr id="105" name="文字方塊 104"/>
          <p:cNvSpPr txBox="1"/>
          <p:nvPr/>
        </p:nvSpPr>
        <p:spPr>
          <a:xfrm>
            <a:off x="-16882" y="1507767"/>
            <a:ext cx="4300851" cy="369332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b="1" dirty="0" smtClean="0">
                <a:solidFill>
                  <a:srgbClr val="30311D"/>
                </a:solidFill>
                <a:latin typeface="微軟正黑體" pitchFamily="34" charset="-120"/>
                <a:ea typeface="微軟正黑體" pitchFamily="34" charset="-120"/>
              </a:rPr>
              <a:t>本</a:t>
            </a:r>
            <a:r>
              <a:rPr lang="en-US" altLang="zh-TW" b="1" dirty="0" smtClean="0">
                <a:solidFill>
                  <a:srgbClr val="30311D"/>
                </a:solidFill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b="1" dirty="0" smtClean="0">
                <a:solidFill>
                  <a:srgbClr val="30311D"/>
                </a:solidFill>
                <a:latin typeface="微軟正黑體" pitchFamily="34" charset="-120"/>
                <a:ea typeface="微軟正黑體" pitchFamily="34" charset="-120"/>
              </a:rPr>
              <a:t>將推出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團購平台</a:t>
            </a:r>
            <a:r>
              <a:rPr lang="zh-TW" altLang="en-US" b="1" dirty="0">
                <a:solidFill>
                  <a:srgbClr val="30311D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購買單身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用品</a:t>
            </a:r>
            <a:endParaRPr lang="zh-TW" altLang="en-US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21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1" y="-20537"/>
            <a:ext cx="295461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三、服務說明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-36511" y="627534"/>
            <a:ext cx="1224136" cy="792088"/>
            <a:chOff x="-36511" y="627534"/>
            <a:chExt cx="1224136" cy="792088"/>
          </a:xfrm>
        </p:grpSpPr>
        <p:sp>
          <p:nvSpPr>
            <p:cNvPr id="21" name="矩形 20"/>
            <p:cNvSpPr/>
            <p:nvPr/>
          </p:nvSpPr>
          <p:spPr>
            <a:xfrm>
              <a:off x="0" y="627534"/>
              <a:ext cx="1187624" cy="79208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-36511" y="627534"/>
              <a:ext cx="122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TW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-27200" y="630712"/>
            <a:ext cx="1187423" cy="784606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搖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87624" y="627534"/>
            <a:ext cx="1187624" cy="7920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379664" y="627534"/>
            <a:ext cx="1472256" cy="7920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851920" y="630097"/>
            <a:ext cx="1187624" cy="7895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040562" y="625794"/>
            <a:ext cx="1332442" cy="7895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373002" y="630097"/>
            <a:ext cx="1504681" cy="7895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 sz="2000">
              <a:solidFill>
                <a:prstClr val="white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853308" y="627534"/>
            <a:ext cx="1327204" cy="78952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7848" y="687214"/>
            <a:ext cx="1527175" cy="660400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找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339752" y="699542"/>
            <a:ext cx="1584176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聊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850906" y="674886"/>
            <a:ext cx="1162253" cy="672728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看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039544" y="699544"/>
            <a:ext cx="1187625" cy="640445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買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421029" y="699544"/>
            <a:ext cx="1383238" cy="654003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2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修</a:t>
            </a:r>
            <a:endParaRPr sz="32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877685" y="682395"/>
            <a:ext cx="1270626" cy="672728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揪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69161" y="1877863"/>
            <a:ext cx="3865048" cy="457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0311D"/>
              </a:solidFill>
            </a:endParaRPr>
          </a:p>
        </p:txBody>
      </p:sp>
      <p:sp>
        <p:nvSpPr>
          <p:cNvPr id="14" name="乘號 13"/>
          <p:cNvSpPr/>
          <p:nvPr/>
        </p:nvSpPr>
        <p:spPr>
          <a:xfrm>
            <a:off x="6854264" y="2820761"/>
            <a:ext cx="2088232" cy="181192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1167071" y="3098257"/>
            <a:ext cx="1284561" cy="1271488"/>
          </a:xfrm>
          <a:prstGeom prst="ellipse">
            <a:avLst/>
          </a:prstGeom>
          <a:noFill/>
          <a:ln w="409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4932040" y="1779662"/>
            <a:ext cx="949898" cy="21450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 dirty="0"/>
          </a:p>
        </p:txBody>
      </p:sp>
      <p:sp>
        <p:nvSpPr>
          <p:cNvPr id="108" name="矩形 107"/>
          <p:cNvSpPr/>
          <p:nvPr/>
        </p:nvSpPr>
        <p:spPr>
          <a:xfrm>
            <a:off x="3995936" y="3651870"/>
            <a:ext cx="1934998" cy="638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TW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11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1.35802E-6 L -0.08784 -0.04012 C -0.10625 -0.04908 -0.13368 -0.05401 -0.16232 -0.05401 C -0.19514 -0.05401 -0.22118 -0.04908 -0.23958 -0.04012 L -0.32743 1.35802E-6 " pathEditMode="relative" rAng="10800000" ptsTypes="AAAAA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54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2.22222E-6 L -0.09427 -0.04012 C -0.11406 -0.04907 -0.14341 -0.05401 -0.17413 -0.05401 C -0.2092 -0.05401 -0.23716 -0.04907 -0.25695 -0.04012 L -0.35104 -2.22222E-6 " pathEditMode="relative" rAng="10800000" ptsTypes="AAAAA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5" y="-268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2.59259E-6 L -0.09809 -0.04012 C -0.11857 -0.04907 -0.1493 -0.05401 -0.18125 -0.05401 C -0.21788 -0.05401 -0.24704 -0.04907 -0.26753 -0.04012 L -0.36562 -2.59259E-6 " pathEditMode="relative" rAng="10800000" ptsTypes="AAAAA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4" y="-268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071 -0.04012 C 0.08594 -0.04907 0.10816 -0.05401 0.13142 -0.05401 C 0.15781 -0.05401 0.17899 -0.04907 0.19392 -0.04012 L 0.2651 -4.44444E-6 " pathEditMode="relative" rAng="0" ptsTypes="AAAAA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7" y="-2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28" grpId="0" animBg="1"/>
      <p:bldP spid="106" grpId="0" animBg="1"/>
      <p:bldP spid="14" grpId="0" animBg="1"/>
      <p:bldP spid="15" grpId="0" animBg="1"/>
      <p:bldP spid="3" grpId="0" animBg="1"/>
      <p:bldP spid="10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文字方塊 108"/>
          <p:cNvSpPr txBox="1"/>
          <p:nvPr/>
        </p:nvSpPr>
        <p:spPr>
          <a:xfrm>
            <a:off x="2229" y="1436957"/>
            <a:ext cx="2996052" cy="984634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pPr fontAlgn="base">
              <a:lnSpc>
                <a:spcPts val="3599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b="1" dirty="0">
                <a:solidFill>
                  <a:srgbClr val="30311D"/>
                </a:solidFill>
                <a:latin typeface="微軟正黑體" pitchFamily="34" charset="-120"/>
                <a:ea typeface="微軟正黑體" pitchFamily="34" charset="-120"/>
              </a:rPr>
              <a:t>店家、本社群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即時回饋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顧客</a:t>
            </a:r>
            <a:endParaRPr lang="en-US" altLang="zh-TW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>
              <a:lnSpc>
                <a:spcPts val="3599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b="1" dirty="0" smtClean="0">
                <a:solidFill>
                  <a:srgbClr val="30311D"/>
                </a:solidFill>
                <a:latin typeface="微軟正黑體" pitchFamily="34" charset="-120"/>
                <a:ea typeface="微軟正黑體" pitchFamily="34" charset="-120"/>
              </a:rPr>
              <a:t>意見</a:t>
            </a:r>
            <a:r>
              <a:rPr lang="zh-TW" altLang="en-US" b="1" dirty="0">
                <a:solidFill>
                  <a:srgbClr val="30311D"/>
                </a:solidFill>
                <a:latin typeface="微軟正黑體" pitchFamily="34" charset="-120"/>
                <a:ea typeface="微軟正黑體" pitchFamily="34" charset="-120"/>
              </a:rPr>
              <a:t>，並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進行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改善</a:t>
            </a:r>
            <a:endParaRPr lang="zh-TW" altLang="en-US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22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1" y="-20537"/>
            <a:ext cx="295461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三、服務說明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-36511" y="627534"/>
            <a:ext cx="1224136" cy="792088"/>
            <a:chOff x="-36511" y="627534"/>
            <a:chExt cx="1224136" cy="792088"/>
          </a:xfrm>
        </p:grpSpPr>
        <p:sp>
          <p:nvSpPr>
            <p:cNvPr id="21" name="矩形 20"/>
            <p:cNvSpPr/>
            <p:nvPr/>
          </p:nvSpPr>
          <p:spPr>
            <a:xfrm>
              <a:off x="0" y="627534"/>
              <a:ext cx="1187624" cy="79208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-36511" y="627534"/>
              <a:ext cx="122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TW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-27200" y="630712"/>
            <a:ext cx="1187423" cy="784606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搖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87624" y="627534"/>
            <a:ext cx="1187624" cy="7920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379664" y="627534"/>
            <a:ext cx="1472256" cy="7920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851920" y="630097"/>
            <a:ext cx="1187624" cy="7895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040562" y="625794"/>
            <a:ext cx="1332442" cy="7895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373002" y="630097"/>
            <a:ext cx="1504681" cy="7895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 sz="2000">
              <a:solidFill>
                <a:prstClr val="white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853308" y="627534"/>
            <a:ext cx="1327204" cy="78952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7848" y="687214"/>
            <a:ext cx="1527175" cy="660400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找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339752" y="699542"/>
            <a:ext cx="1584176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聊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850906" y="674886"/>
            <a:ext cx="1162253" cy="672728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看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039544" y="699544"/>
            <a:ext cx="1187625" cy="640445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買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421029" y="699544"/>
            <a:ext cx="1383238" cy="654003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2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修</a:t>
            </a:r>
            <a:endParaRPr sz="32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877685" y="682395"/>
            <a:ext cx="1270626" cy="672728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揪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49166" y="1911044"/>
            <a:ext cx="2983544" cy="457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0311D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flipV="1">
            <a:off x="52219" y="2318015"/>
            <a:ext cx="1878541" cy="457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0311D"/>
              </a:solidFill>
            </a:endParaRPr>
          </a:p>
        </p:txBody>
      </p:sp>
      <p:pic>
        <p:nvPicPr>
          <p:cNvPr id="2" name="圖片 1" descr="1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282" y="1419622"/>
            <a:ext cx="1963766" cy="3312368"/>
          </a:xfrm>
          <a:prstGeom prst="rect">
            <a:avLst/>
          </a:prstGeom>
        </p:spPr>
      </p:pic>
      <p:pic>
        <p:nvPicPr>
          <p:cNvPr id="3" name="圖片 2" descr="1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71" y="1419622"/>
            <a:ext cx="1976509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04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29" grpId="0" animBg="1"/>
      <p:bldP spid="111" grpId="0" animBg="1"/>
      <p:bldP spid="1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字方塊 115"/>
          <p:cNvSpPr txBox="1"/>
          <p:nvPr/>
        </p:nvSpPr>
        <p:spPr>
          <a:xfrm>
            <a:off x="-755" y="1525091"/>
            <a:ext cx="2737796" cy="369316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查詢店家</a:t>
            </a:r>
            <a:r>
              <a:rPr lang="zh-TW" altLang="en-US" b="1" dirty="0">
                <a:solidFill>
                  <a:srgbClr val="30311D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  <a:r>
              <a:rPr lang="zh-TW" altLang="en-US" b="1" dirty="0" smtClean="0">
                <a:solidFill>
                  <a:srgbClr val="30311D"/>
                </a:solidFill>
                <a:latin typeface="微軟正黑體" pitchFamily="34" charset="-120"/>
                <a:ea typeface="微軟正黑體" pitchFamily="34" charset="-120"/>
              </a:rPr>
              <a:t>並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參加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揪團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23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1" y="-20537"/>
            <a:ext cx="295461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三、服務說明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-36511" y="627534"/>
            <a:ext cx="1224136" cy="792088"/>
            <a:chOff x="-36511" y="627534"/>
            <a:chExt cx="1224136" cy="792088"/>
          </a:xfrm>
        </p:grpSpPr>
        <p:sp>
          <p:nvSpPr>
            <p:cNvPr id="21" name="矩形 20"/>
            <p:cNvSpPr/>
            <p:nvPr/>
          </p:nvSpPr>
          <p:spPr>
            <a:xfrm>
              <a:off x="0" y="627534"/>
              <a:ext cx="1187624" cy="79208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-36511" y="627534"/>
              <a:ext cx="122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TW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-27200" y="630712"/>
            <a:ext cx="1187423" cy="784606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搖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87624" y="627534"/>
            <a:ext cx="1187624" cy="7920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379664" y="627534"/>
            <a:ext cx="1472256" cy="7920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851920" y="630097"/>
            <a:ext cx="1187624" cy="7895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040562" y="625794"/>
            <a:ext cx="1332442" cy="7895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373002" y="630097"/>
            <a:ext cx="1504681" cy="7895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 sz="2000">
              <a:solidFill>
                <a:prstClr val="white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853308" y="627534"/>
            <a:ext cx="1327204" cy="78952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7848" y="687214"/>
            <a:ext cx="1527175" cy="660400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找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339752" y="699542"/>
            <a:ext cx="1584176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聊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850906" y="674886"/>
            <a:ext cx="1162253" cy="672728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看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039544" y="699544"/>
            <a:ext cx="1187625" cy="640445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買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421029" y="699544"/>
            <a:ext cx="1383238" cy="654003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修</a:t>
            </a:r>
            <a:endParaRPr sz="32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877685" y="682395"/>
            <a:ext cx="1270626" cy="672728"/>
          </a:xfrm>
          <a:prstGeom prst="rect">
            <a:avLst/>
          </a:prstGeom>
          <a:noFill/>
        </p:spPr>
        <p:txBody>
          <a:bodyPr wrap="none" lIns="91422" tIns="45712" rIns="91422" bIns="45712" anchor="ctr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揪</a:t>
            </a:r>
            <a:endParaRPr sz="36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5" name="矩形 114"/>
          <p:cNvSpPr/>
          <p:nvPr/>
        </p:nvSpPr>
        <p:spPr>
          <a:xfrm flipV="1">
            <a:off x="52816" y="1858052"/>
            <a:ext cx="2599134" cy="540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0311D"/>
              </a:solidFill>
            </a:endParaRPr>
          </a:p>
        </p:txBody>
      </p:sp>
      <p:pic>
        <p:nvPicPr>
          <p:cNvPr id="5" name="圖片 4" descr="1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23678"/>
            <a:ext cx="1728191" cy="280831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827584" y="2571750"/>
            <a:ext cx="1297746" cy="2247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 dirty="0">
              <a:solidFill>
                <a:prstClr val="white"/>
              </a:solidFill>
            </a:endParaRPr>
          </a:p>
        </p:txBody>
      </p:sp>
      <p:pic>
        <p:nvPicPr>
          <p:cNvPr id="7" name="圖片 6" descr="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157" y="1923678"/>
            <a:ext cx="1728851" cy="2808312"/>
          </a:xfrm>
          <a:prstGeom prst="rect">
            <a:avLst/>
          </a:prstGeom>
        </p:spPr>
      </p:pic>
      <p:sp>
        <p:nvSpPr>
          <p:cNvPr id="118" name="橢圓 117"/>
          <p:cNvSpPr/>
          <p:nvPr/>
        </p:nvSpPr>
        <p:spPr>
          <a:xfrm>
            <a:off x="4139952" y="3363838"/>
            <a:ext cx="432048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TW" altLang="en-US" sz="1400" dirty="0">
              <a:solidFill>
                <a:srgbClr val="FFFFFF"/>
              </a:solidFill>
            </a:endParaRPr>
          </a:p>
        </p:txBody>
      </p:sp>
      <p:pic>
        <p:nvPicPr>
          <p:cNvPr id="38" name="圖片 37" descr="優惠卷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1"/>
          <a:stretch/>
        </p:blipFill>
        <p:spPr>
          <a:xfrm>
            <a:off x="5205670" y="1453444"/>
            <a:ext cx="2822714" cy="327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37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30" grpId="0" animBg="1"/>
      <p:bldP spid="115" grpId="0" animBg="1"/>
      <p:bldP spid="3" grpId="0" animBg="1"/>
      <p:bldP spid="3" grpId="1" animBg="1"/>
      <p:bldP spid="1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526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群組 44"/>
          <p:cNvGrpSpPr/>
          <p:nvPr/>
        </p:nvGrpSpPr>
        <p:grpSpPr>
          <a:xfrm>
            <a:off x="251521" y="1563638"/>
            <a:ext cx="2576046" cy="2448272"/>
            <a:chOff x="395536" y="627534"/>
            <a:chExt cx="2576047" cy="2448272"/>
          </a:xfrm>
        </p:grpSpPr>
        <p:pic>
          <p:nvPicPr>
            <p:cNvPr id="4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2598" y1="9168" x2="43633" y2="7640"/>
                          <a14:foregroundMark x1="50255" y1="5772" x2="87946" y2="24958"/>
                          <a14:foregroundMark x1="87946" y1="32937" x2="93718" y2="61969"/>
                          <a14:foregroundMark x1="40577" y1="94397" x2="62988" y2="91171"/>
                          <a14:foregroundMark x1="91511" y1="69949" x2="82513" y2="82852"/>
                          <a14:foregroundMark x1="70628" y1="91511" x2="73345" y2="87946"/>
                          <a14:foregroundMark x1="23430" y1="16808" x2="5603" y2="40238"/>
                          <a14:foregroundMark x1="24618" y1="10526" x2="33277" y2="14601"/>
                          <a14:foregroundMark x1="13922" y1="16808" x2="27165" y2="25976"/>
                          <a14:foregroundMark x1="8149" y1="26655" x2="13922" y2="31579"/>
                          <a14:foregroundMark x1="5093" y1="47878" x2="12394" y2="69610"/>
                          <a14:foregroundMark x1="4414" y1="59762" x2="12394" y2="74024"/>
                          <a14:foregroundMark x1="11715" y1="75042" x2="20204" y2="84211"/>
                          <a14:foregroundMark x1="24109" y1="87606" x2="41087" y2="95246"/>
                          <a14:foregroundMark x1="39219" y1="94058" x2="52292" y2="96604"/>
                          <a14:foregroundMark x1="50255" y1="95586" x2="59423" y2="94058"/>
                          <a14:foregroundMark x1="52801" y1="96265" x2="53820" y2="97793"/>
                          <a14:foregroundMark x1="59423" y1="3735" x2="72496" y2="9168"/>
                          <a14:foregroundMark x1="76910" y1="11036" x2="85059" y2="19015"/>
                          <a14:foregroundMark x1="90832" y1="30730" x2="97453" y2="522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627534"/>
              <a:ext cx="2448272" cy="2448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矩形 46"/>
            <p:cNvSpPr/>
            <p:nvPr/>
          </p:nvSpPr>
          <p:spPr>
            <a:xfrm>
              <a:off x="790676" y="1563638"/>
              <a:ext cx="218090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dirty="0">
                  <a:solidFill>
                    <a:schemeClr val="accent6">
                      <a:lumMod val="50000"/>
                    </a:schemeClr>
                  </a:solidFill>
                  <a:latin typeface="Rage Italic" pitchFamily="66" charset="0"/>
                </a:rPr>
                <a:t>Together</a:t>
              </a:r>
              <a:endParaRPr lang="zh-TW" altLang="en-US" sz="4000" dirty="0">
                <a:solidFill>
                  <a:schemeClr val="accent6">
                    <a:lumMod val="50000"/>
                  </a:schemeClr>
                </a:solidFill>
                <a:latin typeface="Rage Italic" pitchFamily="66" charset="0"/>
              </a:endParaRPr>
            </a:p>
          </p:txBody>
        </p:sp>
      </p:grpSp>
      <p:cxnSp>
        <p:nvCxnSpPr>
          <p:cNvPr id="6" name="直線接點 5"/>
          <p:cNvCxnSpPr/>
          <p:nvPr/>
        </p:nvCxnSpPr>
        <p:spPr>
          <a:xfrm>
            <a:off x="3131840" y="2130460"/>
            <a:ext cx="0" cy="11521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2843808" y="2634516"/>
            <a:ext cx="576064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2915818" y="1915542"/>
            <a:ext cx="4176464" cy="5842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altLang="en-US" sz="4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四、</a:t>
            </a:r>
            <a:r>
              <a:rPr lang="en-US" altLang="zh-TW" sz="4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PEST</a:t>
            </a:r>
            <a:r>
              <a:rPr lang="zh-TW" altLang="en-US" sz="4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分析</a:t>
            </a:r>
            <a:endParaRPr lang="en-US" altLang="zh-TW" sz="4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橢圓 10">
            <a:hlinkClick r:id="" action="ppaction://hlinkshowjump?jump=lastslide"/>
          </p:cNvPr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/>
          </a:p>
        </p:txBody>
      </p:sp>
      <p:sp>
        <p:nvSpPr>
          <p:cNvPr id="12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24</a:t>
            </a:fld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415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25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0" y="-20537"/>
            <a:ext cx="3083335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四、</a:t>
            </a:r>
            <a:r>
              <a:rPr lang="en-US" altLang="zh-TW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PEST</a:t>
            </a:r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分析</a:t>
            </a:r>
          </a:p>
        </p:txBody>
      </p:sp>
      <p:pic>
        <p:nvPicPr>
          <p:cNvPr id="11" name="圖片 10" descr="畫面剪輯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628470"/>
            <a:ext cx="7956376" cy="4103520"/>
          </a:xfrm>
          <a:prstGeom prst="rect">
            <a:avLst/>
          </a:prstGeom>
        </p:spPr>
      </p:pic>
      <p:sp>
        <p:nvSpPr>
          <p:cNvPr id="27" name="圓角矩形 26"/>
          <p:cNvSpPr/>
          <p:nvPr/>
        </p:nvSpPr>
        <p:spPr>
          <a:xfrm>
            <a:off x="3059832" y="2421975"/>
            <a:ext cx="5256584" cy="129614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132593" y="2495724"/>
            <a:ext cx="5327168" cy="130016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22" tIns="45712" rIns="91422" bIns="45712" anchor="t"/>
          <a:lstStyle>
            <a:lvl1pPr lvl="0">
              <a:defRPr/>
            </a:lvl1pPr>
          </a:lstStyle>
          <a:p>
            <a:r>
              <a:rPr lang="zh-TW" altLang="en-US" sz="24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於網路平台內進行的交易等相關之行為，必須全面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遵守相關法令以及一般商業慣例</a:t>
            </a:r>
            <a:r>
              <a:rPr lang="zh-TW" altLang="en-US" sz="24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grpSp>
        <p:nvGrpSpPr>
          <p:cNvPr id="29" name="群組 28"/>
          <p:cNvGrpSpPr/>
          <p:nvPr/>
        </p:nvGrpSpPr>
        <p:grpSpPr>
          <a:xfrm>
            <a:off x="-36510" y="627534"/>
            <a:ext cx="1275184" cy="1008112"/>
            <a:chOff x="-36512" y="627534"/>
            <a:chExt cx="1275185" cy="1008112"/>
          </a:xfrm>
        </p:grpSpPr>
        <p:sp>
          <p:nvSpPr>
            <p:cNvPr id="30" name="矩形 29"/>
            <p:cNvSpPr/>
            <p:nvPr/>
          </p:nvSpPr>
          <p:spPr>
            <a:xfrm>
              <a:off x="0" y="627534"/>
              <a:ext cx="1187624" cy="100811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-36512" y="808424"/>
              <a:ext cx="12751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P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政治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24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-36510" y="1654250"/>
            <a:ext cx="1249035" cy="1008112"/>
            <a:chOff x="-36512" y="1654250"/>
            <a:chExt cx="1249036" cy="1008112"/>
          </a:xfrm>
        </p:grpSpPr>
        <p:sp>
          <p:nvSpPr>
            <p:cNvPr id="33" name="矩形 32"/>
            <p:cNvSpPr/>
            <p:nvPr/>
          </p:nvSpPr>
          <p:spPr>
            <a:xfrm>
              <a:off x="0" y="1654250"/>
              <a:ext cx="1187624" cy="100811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-36512" y="1835140"/>
              <a:ext cx="12490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E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經濟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24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-36510" y="2662362"/>
            <a:ext cx="1261658" cy="1061516"/>
            <a:chOff x="-36512" y="2662362"/>
            <a:chExt cx="1261658" cy="1061516"/>
          </a:xfrm>
        </p:grpSpPr>
        <p:sp>
          <p:nvSpPr>
            <p:cNvPr id="36" name="矩形 35"/>
            <p:cNvSpPr/>
            <p:nvPr/>
          </p:nvSpPr>
          <p:spPr>
            <a:xfrm>
              <a:off x="0" y="2662362"/>
              <a:ext cx="1187624" cy="1061516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-36512" y="2931790"/>
              <a:ext cx="12616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S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社會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24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-36513" y="3723878"/>
            <a:ext cx="1256925" cy="1008112"/>
            <a:chOff x="-36512" y="3723878"/>
            <a:chExt cx="1256924" cy="1008112"/>
          </a:xfrm>
        </p:grpSpPr>
        <p:sp>
          <p:nvSpPr>
            <p:cNvPr id="39" name="矩形 38"/>
            <p:cNvSpPr/>
            <p:nvPr/>
          </p:nvSpPr>
          <p:spPr>
            <a:xfrm>
              <a:off x="0" y="3723878"/>
              <a:ext cx="1187624" cy="1008112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-36512" y="3941643"/>
              <a:ext cx="12569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T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科技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24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71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2202" y="624458"/>
            <a:ext cx="7876303" cy="410753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26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0" y="-20537"/>
            <a:ext cx="3083335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四、</a:t>
            </a:r>
            <a:r>
              <a:rPr lang="en-US" altLang="zh-TW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PEST</a:t>
            </a:r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分析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-36510" y="627534"/>
            <a:ext cx="1275184" cy="1008112"/>
            <a:chOff x="-36512" y="627534"/>
            <a:chExt cx="1275185" cy="1008112"/>
          </a:xfrm>
        </p:grpSpPr>
        <p:sp>
          <p:nvSpPr>
            <p:cNvPr id="3" name="矩形 2"/>
            <p:cNvSpPr/>
            <p:nvPr/>
          </p:nvSpPr>
          <p:spPr>
            <a:xfrm>
              <a:off x="0" y="627534"/>
              <a:ext cx="1187624" cy="100811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-36512" y="808424"/>
              <a:ext cx="12751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P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政治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24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-36510" y="1654250"/>
            <a:ext cx="1249035" cy="1008112"/>
            <a:chOff x="-36512" y="1654250"/>
            <a:chExt cx="1249036" cy="1008112"/>
          </a:xfrm>
        </p:grpSpPr>
        <p:sp>
          <p:nvSpPr>
            <p:cNvPr id="14" name="矩形 13"/>
            <p:cNvSpPr/>
            <p:nvPr/>
          </p:nvSpPr>
          <p:spPr>
            <a:xfrm>
              <a:off x="0" y="1654250"/>
              <a:ext cx="1187624" cy="100811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-36512" y="1835140"/>
              <a:ext cx="12490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E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經濟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24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-36510" y="2662362"/>
            <a:ext cx="1261658" cy="1061516"/>
            <a:chOff x="-36512" y="2662362"/>
            <a:chExt cx="1261658" cy="1061516"/>
          </a:xfrm>
        </p:grpSpPr>
        <p:sp>
          <p:nvSpPr>
            <p:cNvPr id="15" name="矩形 14"/>
            <p:cNvSpPr/>
            <p:nvPr/>
          </p:nvSpPr>
          <p:spPr>
            <a:xfrm>
              <a:off x="0" y="2662362"/>
              <a:ext cx="1187624" cy="1061516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-36512" y="2931790"/>
              <a:ext cx="12616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S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社會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24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-36513" y="3723878"/>
            <a:ext cx="1256925" cy="1008112"/>
            <a:chOff x="-36512" y="3723878"/>
            <a:chExt cx="1256924" cy="1008112"/>
          </a:xfrm>
        </p:grpSpPr>
        <p:sp>
          <p:nvSpPr>
            <p:cNvPr id="18" name="矩形 17"/>
            <p:cNvSpPr/>
            <p:nvPr/>
          </p:nvSpPr>
          <p:spPr>
            <a:xfrm>
              <a:off x="0" y="3723878"/>
              <a:ext cx="1187624" cy="1008112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-36512" y="3941643"/>
              <a:ext cx="12569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T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科技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24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7" name="圓角矩形 26"/>
          <p:cNvSpPr/>
          <p:nvPr/>
        </p:nvSpPr>
        <p:spPr>
          <a:xfrm>
            <a:off x="2627032" y="3398703"/>
            <a:ext cx="5617377" cy="1085879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627031" y="3543588"/>
            <a:ext cx="5399847" cy="79610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22" tIns="45712" rIns="91422" bIns="45712" anchor="t"/>
          <a:lstStyle>
            <a:lvl1pPr lvl="0">
              <a:defRPr/>
            </a:lvl1pPr>
          </a:lstStyle>
          <a:p>
            <a:r>
              <a:rPr lang="zh-TW" altLang="zh-TW" sz="24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獨居單身女性越來越願意花錢充實自己，且更樂於</a:t>
            </a:r>
            <a:r>
              <a:rPr lang="zh-TW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與同性往來，分享生活</a:t>
            </a:r>
            <a:r>
              <a:rPr lang="zh-TW" altLang="zh-TW" sz="2400" b="1" dirty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881540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87" y="609263"/>
            <a:ext cx="7940713" cy="410619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27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0" y="-20537"/>
            <a:ext cx="3083335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四、</a:t>
            </a:r>
            <a:r>
              <a:rPr lang="en-US" altLang="zh-TW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PEST</a:t>
            </a:r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分析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-36510" y="627534"/>
            <a:ext cx="1275184" cy="1008112"/>
            <a:chOff x="-36512" y="627534"/>
            <a:chExt cx="1275185" cy="1008112"/>
          </a:xfrm>
        </p:grpSpPr>
        <p:sp>
          <p:nvSpPr>
            <p:cNvPr id="3" name="矩形 2"/>
            <p:cNvSpPr/>
            <p:nvPr/>
          </p:nvSpPr>
          <p:spPr>
            <a:xfrm>
              <a:off x="0" y="627534"/>
              <a:ext cx="1187624" cy="100811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-36512" y="808424"/>
              <a:ext cx="12751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P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政治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24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-36510" y="1654250"/>
            <a:ext cx="1249035" cy="1008112"/>
            <a:chOff x="-36512" y="1654250"/>
            <a:chExt cx="1249036" cy="1008112"/>
          </a:xfrm>
        </p:grpSpPr>
        <p:sp>
          <p:nvSpPr>
            <p:cNvPr id="14" name="矩形 13"/>
            <p:cNvSpPr/>
            <p:nvPr/>
          </p:nvSpPr>
          <p:spPr>
            <a:xfrm>
              <a:off x="0" y="1654250"/>
              <a:ext cx="1187624" cy="100811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-36512" y="1835140"/>
              <a:ext cx="12490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E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經濟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24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-36510" y="2662362"/>
            <a:ext cx="1261658" cy="1061516"/>
            <a:chOff x="-36512" y="2662362"/>
            <a:chExt cx="1261658" cy="1061516"/>
          </a:xfrm>
        </p:grpSpPr>
        <p:sp>
          <p:nvSpPr>
            <p:cNvPr id="15" name="矩形 14"/>
            <p:cNvSpPr/>
            <p:nvPr/>
          </p:nvSpPr>
          <p:spPr>
            <a:xfrm>
              <a:off x="0" y="2662362"/>
              <a:ext cx="1187624" cy="1061516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-36512" y="2931790"/>
              <a:ext cx="12616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S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社會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24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-36513" y="3723878"/>
            <a:ext cx="1256925" cy="1008112"/>
            <a:chOff x="-36512" y="3723878"/>
            <a:chExt cx="1256924" cy="1008112"/>
          </a:xfrm>
        </p:grpSpPr>
        <p:sp>
          <p:nvSpPr>
            <p:cNvPr id="18" name="矩形 17"/>
            <p:cNvSpPr/>
            <p:nvPr/>
          </p:nvSpPr>
          <p:spPr>
            <a:xfrm>
              <a:off x="0" y="3723878"/>
              <a:ext cx="1187624" cy="1008112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-36512" y="3941643"/>
              <a:ext cx="12569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T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科技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24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7" name="圓角矩形 26"/>
          <p:cNvSpPr/>
          <p:nvPr/>
        </p:nvSpPr>
        <p:spPr>
          <a:xfrm>
            <a:off x="1226975" y="670808"/>
            <a:ext cx="5256584" cy="1085879"/>
          </a:xfrm>
          <a:prstGeom prst="roundRect">
            <a:avLst/>
          </a:prstGeom>
          <a:solidFill>
            <a:srgbClr val="FFFFF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239801" y="701281"/>
            <a:ext cx="5111815" cy="130016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22" tIns="45712" rIns="91422" bIns="45712" anchor="t"/>
          <a:lstStyle>
            <a:lvl1pPr lvl="0">
              <a:defRPr/>
            </a:lvl1pPr>
          </a:lstStyle>
          <a:p>
            <a:r>
              <a:rPr lang="zh-TW" altLang="zh-TW" sz="24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不婚主義</a:t>
            </a:r>
            <a:r>
              <a:rPr lang="zh-TW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意識高漲</a:t>
            </a:r>
            <a:r>
              <a:rPr lang="zh-TW" altLang="zh-TW" sz="24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，因此單身族群增加，</a:t>
            </a:r>
            <a:r>
              <a:rPr lang="zh-TW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需要</a:t>
            </a:r>
            <a:r>
              <a:rPr lang="zh-TW" altLang="zh-TW" sz="24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有</a:t>
            </a:r>
            <a:r>
              <a:rPr lang="zh-TW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社交生活</a:t>
            </a:r>
            <a:r>
              <a:rPr lang="zh-TW" altLang="zh-TW" sz="24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  <a:p>
            <a:endParaRPr lang="zh-TW" altLang="zh-TW" sz="24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31012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8" y="2499742"/>
            <a:ext cx="2712955" cy="230144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28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0" y="-20537"/>
            <a:ext cx="3083335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四、</a:t>
            </a:r>
            <a:r>
              <a:rPr lang="en-US" altLang="zh-TW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PEST</a:t>
            </a:r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分析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-36510" y="627534"/>
            <a:ext cx="1275184" cy="1008112"/>
            <a:chOff x="-36512" y="627534"/>
            <a:chExt cx="1275185" cy="1008112"/>
          </a:xfrm>
        </p:grpSpPr>
        <p:sp>
          <p:nvSpPr>
            <p:cNvPr id="3" name="矩形 2"/>
            <p:cNvSpPr/>
            <p:nvPr/>
          </p:nvSpPr>
          <p:spPr>
            <a:xfrm>
              <a:off x="0" y="627534"/>
              <a:ext cx="1187624" cy="100811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-36512" y="808424"/>
              <a:ext cx="12751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P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政治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24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-36510" y="1654250"/>
            <a:ext cx="1249035" cy="1008112"/>
            <a:chOff x="-36512" y="1654250"/>
            <a:chExt cx="1249036" cy="1008112"/>
          </a:xfrm>
        </p:grpSpPr>
        <p:sp>
          <p:nvSpPr>
            <p:cNvPr id="14" name="矩形 13"/>
            <p:cNvSpPr/>
            <p:nvPr/>
          </p:nvSpPr>
          <p:spPr>
            <a:xfrm>
              <a:off x="0" y="1654250"/>
              <a:ext cx="1187624" cy="100811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-36512" y="1835140"/>
              <a:ext cx="12490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E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經濟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24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-36510" y="2662362"/>
            <a:ext cx="1261658" cy="1061516"/>
            <a:chOff x="-36512" y="2662362"/>
            <a:chExt cx="1261658" cy="1061516"/>
          </a:xfrm>
        </p:grpSpPr>
        <p:sp>
          <p:nvSpPr>
            <p:cNvPr id="15" name="矩形 14"/>
            <p:cNvSpPr/>
            <p:nvPr/>
          </p:nvSpPr>
          <p:spPr>
            <a:xfrm>
              <a:off x="0" y="2662362"/>
              <a:ext cx="1187624" cy="1061516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-36512" y="2931790"/>
              <a:ext cx="12616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S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社會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24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-36513" y="3723878"/>
            <a:ext cx="1256925" cy="1008112"/>
            <a:chOff x="-36512" y="3723878"/>
            <a:chExt cx="1256924" cy="1008112"/>
          </a:xfrm>
        </p:grpSpPr>
        <p:sp>
          <p:nvSpPr>
            <p:cNvPr id="18" name="矩形 17"/>
            <p:cNvSpPr/>
            <p:nvPr/>
          </p:nvSpPr>
          <p:spPr>
            <a:xfrm>
              <a:off x="0" y="3723878"/>
              <a:ext cx="1187624" cy="1008112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-36512" y="3941643"/>
              <a:ext cx="12569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T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科技</a:t>
              </a:r>
              <a:r>
                <a:rPr lang="en-US" altLang="zh-TW" sz="24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24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7" name="圓角矩形 26"/>
          <p:cNvSpPr/>
          <p:nvPr/>
        </p:nvSpPr>
        <p:spPr>
          <a:xfrm>
            <a:off x="2699794" y="1273867"/>
            <a:ext cx="5256584" cy="1085879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844563" y="1525023"/>
            <a:ext cx="5111815" cy="130016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22" tIns="45712" rIns="91422" bIns="45712" anchor="t"/>
          <a:lstStyle>
            <a:lvl1pPr lvl="0">
              <a:defRPr/>
            </a:lvl1pPr>
          </a:lstStyle>
          <a:p>
            <a:r>
              <a:rPr lang="zh-TW" altLang="zh-TW" sz="24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網路平台建立</a:t>
            </a:r>
            <a:r>
              <a:rPr lang="zh-TW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高度安全性及隱密性</a:t>
            </a:r>
            <a:r>
              <a:rPr lang="zh-TW" altLang="zh-TW" sz="24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  <a:p>
            <a:endParaRPr lang="zh-TW" altLang="zh-TW" sz="24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003800"/>
            <a:ext cx="3312368" cy="15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1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526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群組 44"/>
          <p:cNvGrpSpPr/>
          <p:nvPr/>
        </p:nvGrpSpPr>
        <p:grpSpPr>
          <a:xfrm>
            <a:off x="251521" y="1563638"/>
            <a:ext cx="2576046" cy="2448272"/>
            <a:chOff x="395536" y="627534"/>
            <a:chExt cx="2576047" cy="2448272"/>
          </a:xfrm>
        </p:grpSpPr>
        <p:pic>
          <p:nvPicPr>
            <p:cNvPr id="4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2598" y1="9168" x2="43633" y2="7640"/>
                          <a14:foregroundMark x1="50255" y1="5772" x2="87946" y2="24958"/>
                          <a14:foregroundMark x1="87946" y1="32937" x2="93718" y2="61969"/>
                          <a14:foregroundMark x1="40577" y1="94397" x2="62988" y2="91171"/>
                          <a14:foregroundMark x1="91511" y1="69949" x2="82513" y2="82852"/>
                          <a14:foregroundMark x1="70628" y1="91511" x2="73345" y2="87946"/>
                          <a14:foregroundMark x1="23430" y1="16808" x2="5603" y2="40238"/>
                          <a14:foregroundMark x1="24618" y1="10526" x2="33277" y2="14601"/>
                          <a14:foregroundMark x1="13922" y1="16808" x2="27165" y2="25976"/>
                          <a14:foregroundMark x1="8149" y1="26655" x2="13922" y2="31579"/>
                          <a14:foregroundMark x1="5093" y1="47878" x2="12394" y2="69610"/>
                          <a14:foregroundMark x1="4414" y1="59762" x2="12394" y2="74024"/>
                          <a14:foregroundMark x1="11715" y1="75042" x2="20204" y2="84211"/>
                          <a14:foregroundMark x1="24109" y1="87606" x2="41087" y2="95246"/>
                          <a14:foregroundMark x1="39219" y1="94058" x2="52292" y2="96604"/>
                          <a14:foregroundMark x1="50255" y1="95586" x2="59423" y2="94058"/>
                          <a14:foregroundMark x1="52801" y1="96265" x2="53820" y2="97793"/>
                          <a14:foregroundMark x1="59423" y1="3735" x2="72496" y2="9168"/>
                          <a14:foregroundMark x1="76910" y1="11036" x2="85059" y2="19015"/>
                          <a14:foregroundMark x1="90832" y1="30730" x2="97453" y2="522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627534"/>
              <a:ext cx="2448272" cy="2448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矩形 46"/>
            <p:cNvSpPr/>
            <p:nvPr/>
          </p:nvSpPr>
          <p:spPr>
            <a:xfrm>
              <a:off x="790676" y="1563638"/>
              <a:ext cx="218090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dirty="0">
                  <a:solidFill>
                    <a:schemeClr val="accent6">
                      <a:lumMod val="50000"/>
                    </a:schemeClr>
                  </a:solidFill>
                  <a:latin typeface="Rage Italic" pitchFamily="66" charset="0"/>
                </a:rPr>
                <a:t>Together</a:t>
              </a:r>
              <a:endParaRPr lang="zh-TW" altLang="en-US" sz="4000" dirty="0">
                <a:solidFill>
                  <a:schemeClr val="accent6">
                    <a:lumMod val="50000"/>
                  </a:schemeClr>
                </a:solidFill>
                <a:latin typeface="Rage Italic" pitchFamily="66" charset="0"/>
              </a:endParaRPr>
            </a:p>
          </p:txBody>
        </p:sp>
      </p:grpSp>
      <p:cxnSp>
        <p:nvCxnSpPr>
          <p:cNvPr id="6" name="直線接點 5"/>
          <p:cNvCxnSpPr/>
          <p:nvPr/>
        </p:nvCxnSpPr>
        <p:spPr>
          <a:xfrm>
            <a:off x="3131840" y="2130460"/>
            <a:ext cx="0" cy="11521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2843808" y="2634516"/>
            <a:ext cx="576064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2915818" y="1915542"/>
            <a:ext cx="4176464" cy="5842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altLang="en-US" sz="4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五、五力分析</a:t>
            </a:r>
            <a:endParaRPr lang="en-US" altLang="zh-TW" sz="4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橢圓 10">
            <a:hlinkClick r:id="" action="ppaction://hlinkshowjump?jump=lastslide"/>
          </p:cNvPr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/>
          </a:p>
        </p:txBody>
      </p:sp>
      <p:sp>
        <p:nvSpPr>
          <p:cNvPr id="12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29</a:t>
            </a:fld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882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橢圓 6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676458" y="4731990"/>
            <a:ext cx="432048" cy="400110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</a:rPr>
              <a:t> </a:t>
            </a:r>
            <a:r>
              <a:rPr lang="en-US" altLang="zh-TW" sz="2000" dirty="0">
                <a:solidFill>
                  <a:schemeClr val="bg1"/>
                </a:solidFill>
              </a:rPr>
              <a:t>3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19672" y="1308710"/>
            <a:ext cx="6771684" cy="3375865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pPr marL="342832" indent="-342832">
              <a:lnSpc>
                <a:spcPts val="38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2014</a:t>
            </a:r>
            <a:r>
              <a:rPr lang="zh-TW" altLang="en-US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年</a:t>
            </a:r>
            <a:r>
              <a:rPr lang="en-US" altLang="zh-TW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8</a:t>
            </a:r>
            <a:r>
              <a:rPr lang="zh-TW" altLang="en-US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月</a:t>
            </a:r>
            <a:r>
              <a:rPr lang="en-US" altLang="zh-TW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－</a:t>
            </a:r>
            <a:r>
              <a:rPr lang="zh-TW" altLang="en-US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科技雙面刃 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低頭族缺乏社交能力</a:t>
            </a:r>
            <a:endParaRPr lang="en-US" altLang="zh-TW" sz="1600" b="1" dirty="0">
              <a:solidFill>
                <a:srgbClr val="FF0000"/>
              </a:solidFill>
              <a:latin typeface="華康新特明體" pitchFamily="49" charset="-120"/>
              <a:ea typeface="華康新特明體" pitchFamily="49" charset="-120"/>
            </a:endParaRPr>
          </a:p>
          <a:p>
            <a:pPr marL="342832" indent="-342832">
              <a:lnSpc>
                <a:spcPts val="4399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2015</a:t>
            </a:r>
            <a:r>
              <a:rPr lang="zh-TW" altLang="en-US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年</a:t>
            </a:r>
            <a:r>
              <a:rPr lang="en-US" altLang="zh-TW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4</a:t>
            </a:r>
            <a:r>
              <a:rPr lang="zh-TW" altLang="en-US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月</a:t>
            </a:r>
            <a:r>
              <a:rPr lang="en-US" altLang="zh-TW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－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大學生社交網分享訊息</a:t>
            </a:r>
            <a:r>
              <a:rPr lang="zh-TW" altLang="en-US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判監</a:t>
            </a:r>
            <a:endParaRPr lang="en-US" altLang="zh-TW" sz="1600" dirty="0">
              <a:solidFill>
                <a:prstClr val="black"/>
              </a:solidFill>
              <a:latin typeface="華康新特明體" pitchFamily="49" charset="-120"/>
              <a:ea typeface="華康新特明體" pitchFamily="49" charset="-120"/>
            </a:endParaRPr>
          </a:p>
          <a:p>
            <a:pPr marL="342832" indent="-342832">
              <a:lnSpc>
                <a:spcPts val="4399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2015</a:t>
            </a:r>
            <a:r>
              <a:rPr lang="zh-TW" altLang="en-US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年</a:t>
            </a:r>
            <a:r>
              <a:rPr lang="en-US" altLang="zh-TW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5</a:t>
            </a:r>
            <a:r>
              <a:rPr lang="zh-TW" altLang="en-US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月</a:t>
            </a:r>
            <a:r>
              <a:rPr lang="en-US" altLang="zh-TW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－</a:t>
            </a:r>
            <a:r>
              <a:rPr lang="zh-TW" altLang="en-US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竹東裸屍案國二女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有社交障礙常被欺負</a:t>
            </a:r>
            <a:endParaRPr lang="en-US" altLang="zh-TW" sz="1600" b="1" dirty="0">
              <a:solidFill>
                <a:srgbClr val="FF0000"/>
              </a:solidFill>
              <a:latin typeface="華康新特明體" pitchFamily="49" charset="-120"/>
              <a:ea typeface="華康新特明體" pitchFamily="49" charset="-120"/>
            </a:endParaRPr>
          </a:p>
          <a:p>
            <a:pPr marL="342832" indent="-342832">
              <a:lnSpc>
                <a:spcPts val="38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zh-TW" altLang="zh-TW" sz="1600" dirty="0">
                <a:latin typeface="華康新特明體" pitchFamily="49" charset="-120"/>
                <a:ea typeface="華康新特明體" pitchFamily="49" charset="-120"/>
              </a:rPr>
              <a:t>2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015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年</a:t>
            </a:r>
            <a:r>
              <a:rPr lang="en-US" altLang="zh-TW" sz="1600" dirty="0">
                <a:latin typeface="華康新特明體" pitchFamily="49" charset="-120"/>
                <a:ea typeface="華康新特明體" pitchFamily="49" charset="-120"/>
              </a:rPr>
              <a:t>6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月</a:t>
            </a:r>
            <a:r>
              <a:rPr lang="en-US" altLang="zh-TW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－3</a:t>
            </a:r>
            <a:r>
              <a:rPr lang="zh-TW" altLang="en-US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個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技巧提升網路社交</a:t>
            </a:r>
            <a:r>
              <a:rPr lang="zh-TW" altLang="en-US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群的好人氣</a:t>
            </a:r>
            <a:endParaRPr lang="en-US" altLang="zh-TW" sz="1600" b="1" dirty="0">
              <a:latin typeface="華康新特明體" pitchFamily="49" charset="-120"/>
              <a:ea typeface="華康新特明體" pitchFamily="49" charset="-120"/>
            </a:endParaRPr>
          </a:p>
          <a:p>
            <a:pPr marL="342832" indent="-342832">
              <a:lnSpc>
                <a:spcPts val="38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2016</a:t>
            </a:r>
            <a:r>
              <a:rPr lang="zh-TW" altLang="en-US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年</a:t>
            </a:r>
            <a:r>
              <a:rPr lang="zh-TW" altLang="zh-TW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6</a:t>
            </a:r>
            <a:r>
              <a:rPr lang="zh-TW" altLang="en-US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月</a:t>
            </a:r>
            <a:r>
              <a:rPr lang="en-US" altLang="zh-TW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－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網路社交不失禮</a:t>
            </a:r>
            <a:r>
              <a:rPr lang="en-US" altLang="zh-TW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 </a:t>
            </a:r>
            <a:r>
              <a:rPr lang="zh-TW" altLang="en-US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魔鬼藏在細節裡</a:t>
            </a:r>
            <a:endParaRPr lang="en-US" altLang="zh-TW" sz="1600" dirty="0">
              <a:solidFill>
                <a:prstClr val="black"/>
              </a:solidFill>
              <a:latin typeface="華康新特明體" pitchFamily="49" charset="-120"/>
              <a:ea typeface="華康新特明體" pitchFamily="49" charset="-120"/>
            </a:endParaRPr>
          </a:p>
          <a:p>
            <a:pPr marL="342832" indent="-342832">
              <a:lnSpc>
                <a:spcPts val="38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zh-TW" altLang="zh-TW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2</a:t>
            </a:r>
            <a:r>
              <a:rPr lang="en-US" altLang="zh-TW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016</a:t>
            </a:r>
            <a:r>
              <a:rPr lang="zh-TW" altLang="en-US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年</a:t>
            </a:r>
            <a:r>
              <a:rPr lang="en-US" altLang="zh-TW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9</a:t>
            </a:r>
            <a:r>
              <a:rPr lang="zh-TW" altLang="en-US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月</a:t>
            </a:r>
            <a:r>
              <a:rPr lang="en-US" altLang="zh-TW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－</a:t>
            </a:r>
            <a:r>
              <a:rPr lang="zh-TW" altLang="en-US" sz="1600" dirty="0">
                <a:latin typeface="華康新特明體" pitchFamily="49" charset="-120"/>
                <a:ea typeface="華康新特明體" pitchFamily="49" charset="-120"/>
              </a:rPr>
              <a:t>熟齡族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瘋網路社交逾</a:t>
            </a:r>
            <a:r>
              <a:rPr lang="en-US" altLang="zh-TW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8</a:t>
            </a:r>
            <a:r>
              <a:rPr lang="zh-TW" altLang="en-US" sz="1600" b="1" dirty="0">
                <a:solidFill>
                  <a:srgbClr val="FF0000"/>
                </a:solidFill>
                <a:latin typeface="華康新特明體" pitchFamily="49" charset="-120"/>
                <a:ea typeface="華康新特明體" pitchFamily="49" charset="-120"/>
              </a:rPr>
              <a:t>成</a:t>
            </a:r>
            <a:r>
              <a:rPr lang="zh-TW" altLang="en-US" sz="1600" dirty="0">
                <a:solidFill>
                  <a:prstClr val="black"/>
                </a:solidFill>
                <a:latin typeface="華康新特明體" pitchFamily="49" charset="-120"/>
                <a:ea typeface="華康新特明體" pitchFamily="49" charset="-120"/>
              </a:rPr>
              <a:t>用通訊軟體</a:t>
            </a:r>
            <a:endParaRPr lang="en-US" altLang="zh-TW" sz="1600" dirty="0">
              <a:solidFill>
                <a:srgbClr val="FF0000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51521" y="-20537"/>
            <a:ext cx="110795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新聞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725047" y="841809"/>
            <a:ext cx="2608370" cy="5078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2700" b="1" dirty="0">
                <a:solidFill>
                  <a:srgbClr val="663300"/>
                </a:solidFill>
                <a:latin typeface="華康新特明體" pitchFamily="49" charset="-120"/>
                <a:ea typeface="華康新特明體" pitchFamily="49" charset="-120"/>
              </a:rPr>
              <a:t>單身在外的妳，</a:t>
            </a:r>
            <a:endParaRPr lang="en-US" altLang="zh-TW" sz="2700" b="1" dirty="0">
              <a:solidFill>
                <a:srgbClr val="663300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142194" y="834722"/>
            <a:ext cx="3993365" cy="5078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2700" b="1" dirty="0">
                <a:solidFill>
                  <a:srgbClr val="663300"/>
                </a:solidFill>
                <a:latin typeface="華康新特明體" pitchFamily="49" charset="-120"/>
                <a:ea typeface="華康新特明體" pitchFamily="49" charset="-120"/>
              </a:rPr>
              <a:t>其實可以有更多朋友！！</a:t>
            </a:r>
            <a:endParaRPr lang="en-US" altLang="zh-TW" sz="2700" b="1" dirty="0">
              <a:solidFill>
                <a:srgbClr val="663300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sp>
        <p:nvSpPr>
          <p:cNvPr id="11" name="爆炸 1 10"/>
          <p:cNvSpPr/>
          <p:nvPr/>
        </p:nvSpPr>
        <p:spPr>
          <a:xfrm>
            <a:off x="6572586" y="2787776"/>
            <a:ext cx="2571414" cy="1836203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網路社交</a:t>
            </a:r>
          </a:p>
        </p:txBody>
      </p:sp>
    </p:spTree>
    <p:extLst>
      <p:ext uri="{BB962C8B-B14F-4D97-AF65-F5344CB8AC3E}">
        <p14:creationId xmlns:p14="http://schemas.microsoft.com/office/powerpoint/2010/main" val="266919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2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3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3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3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598"/>
            <a:ext cx="9144000" cy="361764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30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1" y="-20537"/>
            <a:ext cx="295461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五、五力分析</a:t>
            </a:r>
          </a:p>
        </p:txBody>
      </p:sp>
      <p:graphicFrame>
        <p:nvGraphicFramePr>
          <p:cNvPr id="15" name="資料庫圖表 14"/>
          <p:cNvGraphicFramePr/>
          <p:nvPr>
            <p:extLst>
              <p:ext uri="{D42A27DB-BD31-4B8C-83A1-F6EECF244321}">
                <p14:modId xmlns:p14="http://schemas.microsoft.com/office/powerpoint/2010/main" val="585233610"/>
              </p:ext>
            </p:extLst>
          </p:nvPr>
        </p:nvGraphicFramePr>
        <p:xfrm>
          <a:off x="971600" y="771550"/>
          <a:ext cx="6624736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7" name="資料庫圖表 16"/>
          <p:cNvGraphicFramePr/>
          <p:nvPr>
            <p:extLst>
              <p:ext uri="{D42A27DB-BD31-4B8C-83A1-F6EECF244321}">
                <p14:modId xmlns:p14="http://schemas.microsoft.com/office/powerpoint/2010/main" val="1488532898"/>
              </p:ext>
            </p:extLst>
          </p:nvPr>
        </p:nvGraphicFramePr>
        <p:xfrm>
          <a:off x="6660232" y="2787774"/>
          <a:ext cx="2520000" cy="18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0" name="矩形 19"/>
          <p:cNvSpPr/>
          <p:nvPr/>
        </p:nvSpPr>
        <p:spPr>
          <a:xfrm>
            <a:off x="-1188638" y="3651870"/>
            <a:ext cx="5724525" cy="92075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3200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itchFamily="34" charset="-120"/>
                <a:ea typeface="微軟正黑體" pitchFamily="34" charset="-120"/>
              </a:rPr>
              <a:t>休閒娛樂產業業者</a:t>
            </a:r>
          </a:p>
        </p:txBody>
      </p:sp>
      <p:sp>
        <p:nvSpPr>
          <p:cNvPr id="21" name="矩形 20"/>
          <p:cNvSpPr/>
          <p:nvPr/>
        </p:nvSpPr>
        <p:spPr>
          <a:xfrm>
            <a:off x="899592" y="4164919"/>
            <a:ext cx="3568700" cy="674439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3200" dirty="0"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itchFamily="34" charset="-120"/>
                <a:ea typeface="微軟正黑體" pitchFamily="34" charset="-120"/>
              </a:rPr>
              <a:t>議價能力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107506" y="634343"/>
            <a:ext cx="1693931" cy="785281"/>
            <a:chOff x="1403649" y="699542"/>
            <a:chExt cx="1693932" cy="785281"/>
          </a:xfrm>
        </p:grpSpPr>
        <p:sp>
          <p:nvSpPr>
            <p:cNvPr id="23" name="圓角矩形 22"/>
            <p:cNvSpPr/>
            <p:nvPr/>
          </p:nvSpPr>
          <p:spPr>
            <a:xfrm>
              <a:off x="1403649" y="699542"/>
              <a:ext cx="1693932" cy="7852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TW" dirty="0" smtClean="0">
                <a:solidFill>
                  <a:prstClr val="white"/>
                </a:solidFill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653932" y="843558"/>
              <a:ext cx="12618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供應商</a:t>
              </a:r>
            </a:p>
          </p:txBody>
        </p:sp>
      </p:grpSp>
      <p:sp>
        <p:nvSpPr>
          <p:cNvPr id="16" name="矩形 15"/>
          <p:cNvSpPr/>
          <p:nvPr/>
        </p:nvSpPr>
        <p:spPr>
          <a:xfrm>
            <a:off x="3339015" y="4172061"/>
            <a:ext cx="1030287" cy="602431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低</a:t>
            </a:r>
          </a:p>
        </p:txBody>
      </p:sp>
    </p:spTree>
    <p:extLst>
      <p:ext uri="{BB962C8B-B14F-4D97-AF65-F5344CB8AC3E}">
        <p14:creationId xmlns:p14="http://schemas.microsoft.com/office/powerpoint/2010/main" val="3105408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6933E-6 L 0.39393 0.27986 " pathEditMode="relative" rAng="0" ptsTypes="AA">
                                      <p:cBhvr override="normal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3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625793"/>
            <a:ext cx="9144000" cy="41075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31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1" y="-20537"/>
            <a:ext cx="295461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五、五力分析</a:t>
            </a:r>
          </a:p>
        </p:txBody>
      </p:sp>
      <p:grpSp>
        <p:nvGrpSpPr>
          <p:cNvPr id="17" name="群組 16"/>
          <p:cNvGrpSpPr/>
          <p:nvPr/>
        </p:nvGrpSpPr>
        <p:grpSpPr>
          <a:xfrm>
            <a:off x="107506" y="634343"/>
            <a:ext cx="1693931" cy="785281"/>
            <a:chOff x="1403649" y="699542"/>
            <a:chExt cx="1693932" cy="785281"/>
          </a:xfrm>
        </p:grpSpPr>
        <p:sp>
          <p:nvSpPr>
            <p:cNvPr id="18" name="圓角矩形 17"/>
            <p:cNvSpPr/>
            <p:nvPr/>
          </p:nvSpPr>
          <p:spPr>
            <a:xfrm>
              <a:off x="1403649" y="699542"/>
              <a:ext cx="1693932" cy="7852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TW" dirty="0" smtClean="0">
                <a:solidFill>
                  <a:prstClr val="white"/>
                </a:solidFill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1653932" y="843558"/>
              <a:ext cx="12618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消費者</a:t>
              </a:r>
            </a:p>
          </p:txBody>
        </p:sp>
      </p:grpSp>
      <p:sp>
        <p:nvSpPr>
          <p:cNvPr id="26" name="矩形 25"/>
          <p:cNvSpPr/>
          <p:nvPr/>
        </p:nvSpPr>
        <p:spPr>
          <a:xfrm>
            <a:off x="-198685" y="2715768"/>
            <a:ext cx="4338637" cy="922337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3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女性消費族群</a:t>
            </a:r>
          </a:p>
        </p:txBody>
      </p:sp>
      <p:sp>
        <p:nvSpPr>
          <p:cNvPr id="2" name="矩形 1"/>
          <p:cNvSpPr/>
          <p:nvPr/>
        </p:nvSpPr>
        <p:spPr>
          <a:xfrm>
            <a:off x="1097461" y="3252193"/>
            <a:ext cx="2025923" cy="607131"/>
          </a:xfrm>
          <a:prstGeom prst="rect">
            <a:avLst/>
          </a:prstGeom>
        </p:spPr>
        <p:txBody>
          <a:bodyPr wrap="square" lIns="91422" tIns="45712" rIns="91422" bIns="45712">
            <a:spAutoFit/>
          </a:bodyPr>
          <a:lstStyle/>
          <a:p>
            <a:pPr algn="ctr"/>
            <a:r>
              <a:rPr lang="zh-TW" altLang="zh-TW" sz="3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議價能力      </a:t>
            </a:r>
          </a:p>
        </p:txBody>
      </p:sp>
      <p:sp>
        <p:nvSpPr>
          <p:cNvPr id="27" name="矩形 26"/>
          <p:cNvSpPr/>
          <p:nvPr/>
        </p:nvSpPr>
        <p:spPr>
          <a:xfrm>
            <a:off x="2825651" y="3299420"/>
            <a:ext cx="1030287" cy="11049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低</a:t>
            </a:r>
          </a:p>
        </p:txBody>
      </p:sp>
      <p:sp>
        <p:nvSpPr>
          <p:cNvPr id="29" name="拱形 28"/>
          <p:cNvSpPr/>
          <p:nvPr/>
        </p:nvSpPr>
        <p:spPr>
          <a:xfrm>
            <a:off x="7125586" y="2989703"/>
            <a:ext cx="1589575" cy="1589575"/>
          </a:xfrm>
          <a:prstGeom prst="blockArc">
            <a:avLst>
              <a:gd name="adj1" fmla="val 11880000"/>
              <a:gd name="adj2" fmla="val 16200000"/>
              <a:gd name="adj3" fmla="val 4643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拱形 29"/>
          <p:cNvSpPr/>
          <p:nvPr/>
        </p:nvSpPr>
        <p:spPr>
          <a:xfrm>
            <a:off x="7125586" y="2989703"/>
            <a:ext cx="1589575" cy="1589575"/>
          </a:xfrm>
          <a:prstGeom prst="blockArc">
            <a:avLst>
              <a:gd name="adj1" fmla="val 7560000"/>
              <a:gd name="adj2" fmla="val 11880000"/>
              <a:gd name="adj3" fmla="val 4643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拱形 30"/>
          <p:cNvSpPr/>
          <p:nvPr/>
        </p:nvSpPr>
        <p:spPr>
          <a:xfrm>
            <a:off x="7125586" y="2989703"/>
            <a:ext cx="1589575" cy="1589575"/>
          </a:xfrm>
          <a:prstGeom prst="blockArc">
            <a:avLst>
              <a:gd name="adj1" fmla="val 3240000"/>
              <a:gd name="adj2" fmla="val 7560000"/>
              <a:gd name="adj3" fmla="val 4643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拱形 31"/>
          <p:cNvSpPr/>
          <p:nvPr/>
        </p:nvSpPr>
        <p:spPr>
          <a:xfrm>
            <a:off x="7125586" y="2989703"/>
            <a:ext cx="1589575" cy="1589575"/>
          </a:xfrm>
          <a:prstGeom prst="blockArc">
            <a:avLst>
              <a:gd name="adj1" fmla="val 20520000"/>
              <a:gd name="adj2" fmla="val 3240000"/>
              <a:gd name="adj3" fmla="val 4643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拱形 37"/>
          <p:cNvSpPr/>
          <p:nvPr/>
        </p:nvSpPr>
        <p:spPr>
          <a:xfrm>
            <a:off x="7125586" y="2989703"/>
            <a:ext cx="1589575" cy="1589575"/>
          </a:xfrm>
          <a:prstGeom prst="blockArc">
            <a:avLst>
              <a:gd name="adj1" fmla="val 16200000"/>
              <a:gd name="adj2" fmla="val 20520000"/>
              <a:gd name="adj3" fmla="val 4643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手繪多邊形 38"/>
          <p:cNvSpPr/>
          <p:nvPr/>
        </p:nvSpPr>
        <p:spPr>
          <a:xfrm>
            <a:off x="7554249" y="3418366"/>
            <a:ext cx="732245" cy="732245"/>
          </a:xfrm>
          <a:custGeom>
            <a:avLst/>
            <a:gdLst>
              <a:gd name="connsiteX0" fmla="*/ 0 w 732245"/>
              <a:gd name="connsiteY0" fmla="*/ 366123 h 732245"/>
              <a:gd name="connsiteX1" fmla="*/ 366123 w 732245"/>
              <a:gd name="connsiteY1" fmla="*/ 0 h 732245"/>
              <a:gd name="connsiteX2" fmla="*/ 732246 w 732245"/>
              <a:gd name="connsiteY2" fmla="*/ 366123 h 732245"/>
              <a:gd name="connsiteX3" fmla="*/ 366123 w 732245"/>
              <a:gd name="connsiteY3" fmla="*/ 732246 h 732245"/>
              <a:gd name="connsiteX4" fmla="*/ 0 w 732245"/>
              <a:gd name="connsiteY4" fmla="*/ 366123 h 73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245" h="732245">
                <a:moveTo>
                  <a:pt x="0" y="366123"/>
                </a:moveTo>
                <a:cubicBezTo>
                  <a:pt x="0" y="163919"/>
                  <a:pt x="163919" y="0"/>
                  <a:pt x="366123" y="0"/>
                </a:cubicBezTo>
                <a:cubicBezTo>
                  <a:pt x="568327" y="0"/>
                  <a:pt x="732246" y="163919"/>
                  <a:pt x="732246" y="366123"/>
                </a:cubicBezTo>
                <a:cubicBezTo>
                  <a:pt x="732246" y="568327"/>
                  <a:pt x="568327" y="732246"/>
                  <a:pt x="366123" y="732246"/>
                </a:cubicBezTo>
                <a:cubicBezTo>
                  <a:pt x="163919" y="732246"/>
                  <a:pt x="0" y="568327"/>
                  <a:pt x="0" y="366123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451" tIns="122451" rIns="122451" bIns="122451" numCol="1" spcCol="1270" anchor="ctr" anchorCtr="0">
            <a:noAutofit/>
          </a:bodyPr>
          <a:lstStyle/>
          <a:p>
            <a:pPr algn="ctr" defTabSz="5332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2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五力分析</a:t>
            </a:r>
          </a:p>
        </p:txBody>
      </p:sp>
      <p:sp>
        <p:nvSpPr>
          <p:cNvPr id="40" name="手繪多邊形 39"/>
          <p:cNvSpPr/>
          <p:nvPr/>
        </p:nvSpPr>
        <p:spPr>
          <a:xfrm>
            <a:off x="7664086" y="2751870"/>
            <a:ext cx="512571" cy="512571"/>
          </a:xfrm>
          <a:custGeom>
            <a:avLst/>
            <a:gdLst>
              <a:gd name="connsiteX0" fmla="*/ 0 w 512571"/>
              <a:gd name="connsiteY0" fmla="*/ 256286 h 512571"/>
              <a:gd name="connsiteX1" fmla="*/ 256286 w 512571"/>
              <a:gd name="connsiteY1" fmla="*/ 0 h 512571"/>
              <a:gd name="connsiteX2" fmla="*/ 512572 w 512571"/>
              <a:gd name="connsiteY2" fmla="*/ 256286 h 512571"/>
              <a:gd name="connsiteX3" fmla="*/ 256286 w 512571"/>
              <a:gd name="connsiteY3" fmla="*/ 512572 h 512571"/>
              <a:gd name="connsiteX4" fmla="*/ 0 w 512571"/>
              <a:gd name="connsiteY4" fmla="*/ 256286 h 5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571" h="512571">
                <a:moveTo>
                  <a:pt x="0" y="256286"/>
                </a:moveTo>
                <a:cubicBezTo>
                  <a:pt x="0" y="114743"/>
                  <a:pt x="114743" y="0"/>
                  <a:pt x="256286" y="0"/>
                </a:cubicBezTo>
                <a:cubicBezTo>
                  <a:pt x="397829" y="0"/>
                  <a:pt x="512572" y="114743"/>
                  <a:pt x="512572" y="256286"/>
                </a:cubicBezTo>
                <a:cubicBezTo>
                  <a:pt x="512572" y="397829"/>
                  <a:pt x="397829" y="512572"/>
                  <a:pt x="256286" y="512572"/>
                </a:cubicBezTo>
                <a:cubicBezTo>
                  <a:pt x="114743" y="512572"/>
                  <a:pt x="0" y="397829"/>
                  <a:pt x="0" y="25628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206" tIns="85206" rIns="85206" bIns="85206" numCol="1" spcCol="1270" anchor="ctr" anchorCtr="0">
            <a:noAutofit/>
          </a:bodyPr>
          <a:lstStyle/>
          <a:p>
            <a:pPr algn="ctr" defTabSz="3555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8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供應商</a:t>
            </a:r>
          </a:p>
        </p:txBody>
      </p:sp>
      <p:sp>
        <p:nvSpPr>
          <p:cNvPr id="41" name="手繪多邊形 40"/>
          <p:cNvSpPr/>
          <p:nvPr/>
        </p:nvSpPr>
        <p:spPr>
          <a:xfrm>
            <a:off x="8402426" y="3288304"/>
            <a:ext cx="512571" cy="512571"/>
          </a:xfrm>
          <a:custGeom>
            <a:avLst/>
            <a:gdLst>
              <a:gd name="connsiteX0" fmla="*/ 0 w 512571"/>
              <a:gd name="connsiteY0" fmla="*/ 256286 h 512571"/>
              <a:gd name="connsiteX1" fmla="*/ 256286 w 512571"/>
              <a:gd name="connsiteY1" fmla="*/ 0 h 512571"/>
              <a:gd name="connsiteX2" fmla="*/ 512572 w 512571"/>
              <a:gd name="connsiteY2" fmla="*/ 256286 h 512571"/>
              <a:gd name="connsiteX3" fmla="*/ 256286 w 512571"/>
              <a:gd name="connsiteY3" fmla="*/ 512572 h 512571"/>
              <a:gd name="connsiteX4" fmla="*/ 0 w 512571"/>
              <a:gd name="connsiteY4" fmla="*/ 256286 h 5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571" h="512571">
                <a:moveTo>
                  <a:pt x="0" y="256286"/>
                </a:moveTo>
                <a:cubicBezTo>
                  <a:pt x="0" y="114743"/>
                  <a:pt x="114743" y="0"/>
                  <a:pt x="256286" y="0"/>
                </a:cubicBezTo>
                <a:cubicBezTo>
                  <a:pt x="397829" y="0"/>
                  <a:pt x="512572" y="114743"/>
                  <a:pt x="512572" y="256286"/>
                </a:cubicBezTo>
                <a:cubicBezTo>
                  <a:pt x="512572" y="397829"/>
                  <a:pt x="397829" y="512572"/>
                  <a:pt x="256286" y="512572"/>
                </a:cubicBezTo>
                <a:cubicBezTo>
                  <a:pt x="114743" y="512572"/>
                  <a:pt x="0" y="397829"/>
                  <a:pt x="0" y="256286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206" tIns="85206" rIns="85206" bIns="85206" numCol="1" spcCol="1270" anchor="ctr" anchorCtr="0">
            <a:noAutofit/>
          </a:bodyPr>
          <a:lstStyle/>
          <a:p>
            <a:pPr algn="ctr" defTabSz="3555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8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消費者</a:t>
            </a:r>
          </a:p>
        </p:txBody>
      </p:sp>
      <p:sp>
        <p:nvSpPr>
          <p:cNvPr id="42" name="手繪多邊形 41"/>
          <p:cNvSpPr/>
          <p:nvPr/>
        </p:nvSpPr>
        <p:spPr>
          <a:xfrm>
            <a:off x="8120406" y="4156273"/>
            <a:ext cx="512571" cy="512571"/>
          </a:xfrm>
          <a:custGeom>
            <a:avLst/>
            <a:gdLst>
              <a:gd name="connsiteX0" fmla="*/ 0 w 512571"/>
              <a:gd name="connsiteY0" fmla="*/ 256286 h 512571"/>
              <a:gd name="connsiteX1" fmla="*/ 256286 w 512571"/>
              <a:gd name="connsiteY1" fmla="*/ 0 h 512571"/>
              <a:gd name="connsiteX2" fmla="*/ 512572 w 512571"/>
              <a:gd name="connsiteY2" fmla="*/ 256286 h 512571"/>
              <a:gd name="connsiteX3" fmla="*/ 256286 w 512571"/>
              <a:gd name="connsiteY3" fmla="*/ 512572 h 512571"/>
              <a:gd name="connsiteX4" fmla="*/ 0 w 512571"/>
              <a:gd name="connsiteY4" fmla="*/ 256286 h 5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571" h="512571">
                <a:moveTo>
                  <a:pt x="0" y="256286"/>
                </a:moveTo>
                <a:cubicBezTo>
                  <a:pt x="0" y="114743"/>
                  <a:pt x="114743" y="0"/>
                  <a:pt x="256286" y="0"/>
                </a:cubicBezTo>
                <a:cubicBezTo>
                  <a:pt x="397829" y="0"/>
                  <a:pt x="512572" y="114743"/>
                  <a:pt x="512572" y="256286"/>
                </a:cubicBezTo>
                <a:cubicBezTo>
                  <a:pt x="512572" y="397829"/>
                  <a:pt x="397829" y="512572"/>
                  <a:pt x="256286" y="512572"/>
                </a:cubicBezTo>
                <a:cubicBezTo>
                  <a:pt x="114743" y="512572"/>
                  <a:pt x="0" y="397829"/>
                  <a:pt x="0" y="25628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206" tIns="85206" rIns="85206" bIns="85206" numCol="1" spcCol="1270" anchor="ctr" anchorCtr="0">
            <a:noAutofit/>
          </a:bodyPr>
          <a:lstStyle/>
          <a:p>
            <a:pPr algn="ctr" defTabSz="3555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80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競爭者</a:t>
            </a:r>
            <a:endParaRPr lang="zh-TW" altLang="en-US" sz="8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" name="手繪多邊形 42"/>
          <p:cNvSpPr/>
          <p:nvPr/>
        </p:nvSpPr>
        <p:spPr>
          <a:xfrm>
            <a:off x="7207767" y="4156273"/>
            <a:ext cx="512571" cy="512571"/>
          </a:xfrm>
          <a:custGeom>
            <a:avLst/>
            <a:gdLst>
              <a:gd name="connsiteX0" fmla="*/ 0 w 512571"/>
              <a:gd name="connsiteY0" fmla="*/ 256286 h 512571"/>
              <a:gd name="connsiteX1" fmla="*/ 256286 w 512571"/>
              <a:gd name="connsiteY1" fmla="*/ 0 h 512571"/>
              <a:gd name="connsiteX2" fmla="*/ 512572 w 512571"/>
              <a:gd name="connsiteY2" fmla="*/ 256286 h 512571"/>
              <a:gd name="connsiteX3" fmla="*/ 256286 w 512571"/>
              <a:gd name="connsiteY3" fmla="*/ 512572 h 512571"/>
              <a:gd name="connsiteX4" fmla="*/ 0 w 512571"/>
              <a:gd name="connsiteY4" fmla="*/ 256286 h 5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571" h="512571">
                <a:moveTo>
                  <a:pt x="0" y="256286"/>
                </a:moveTo>
                <a:cubicBezTo>
                  <a:pt x="0" y="114743"/>
                  <a:pt x="114743" y="0"/>
                  <a:pt x="256286" y="0"/>
                </a:cubicBezTo>
                <a:cubicBezTo>
                  <a:pt x="397829" y="0"/>
                  <a:pt x="512572" y="114743"/>
                  <a:pt x="512572" y="256286"/>
                </a:cubicBezTo>
                <a:cubicBezTo>
                  <a:pt x="512572" y="397829"/>
                  <a:pt x="397829" y="512572"/>
                  <a:pt x="256286" y="512572"/>
                </a:cubicBezTo>
                <a:cubicBezTo>
                  <a:pt x="114743" y="512572"/>
                  <a:pt x="0" y="397829"/>
                  <a:pt x="0" y="25628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206" tIns="85206" rIns="85206" bIns="85206" numCol="1" spcCol="1270" anchor="ctr" anchorCtr="0">
            <a:noAutofit/>
          </a:bodyPr>
          <a:lstStyle/>
          <a:p>
            <a:pPr algn="ctr" defTabSz="3555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8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替代品</a:t>
            </a:r>
          </a:p>
        </p:txBody>
      </p:sp>
      <p:sp>
        <p:nvSpPr>
          <p:cNvPr id="44" name="手繪多邊形 43"/>
          <p:cNvSpPr/>
          <p:nvPr/>
        </p:nvSpPr>
        <p:spPr>
          <a:xfrm>
            <a:off x="6925747" y="3288304"/>
            <a:ext cx="512571" cy="512571"/>
          </a:xfrm>
          <a:custGeom>
            <a:avLst/>
            <a:gdLst>
              <a:gd name="connsiteX0" fmla="*/ 0 w 512571"/>
              <a:gd name="connsiteY0" fmla="*/ 256286 h 512571"/>
              <a:gd name="connsiteX1" fmla="*/ 256286 w 512571"/>
              <a:gd name="connsiteY1" fmla="*/ 0 h 512571"/>
              <a:gd name="connsiteX2" fmla="*/ 512572 w 512571"/>
              <a:gd name="connsiteY2" fmla="*/ 256286 h 512571"/>
              <a:gd name="connsiteX3" fmla="*/ 256286 w 512571"/>
              <a:gd name="connsiteY3" fmla="*/ 512572 h 512571"/>
              <a:gd name="connsiteX4" fmla="*/ 0 w 512571"/>
              <a:gd name="connsiteY4" fmla="*/ 256286 h 5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571" h="512571">
                <a:moveTo>
                  <a:pt x="0" y="256286"/>
                </a:moveTo>
                <a:cubicBezTo>
                  <a:pt x="0" y="114743"/>
                  <a:pt x="114743" y="0"/>
                  <a:pt x="256286" y="0"/>
                </a:cubicBezTo>
                <a:cubicBezTo>
                  <a:pt x="397829" y="0"/>
                  <a:pt x="512572" y="114743"/>
                  <a:pt x="512572" y="256286"/>
                </a:cubicBezTo>
                <a:cubicBezTo>
                  <a:pt x="512572" y="397829"/>
                  <a:pt x="397829" y="512572"/>
                  <a:pt x="256286" y="512572"/>
                </a:cubicBezTo>
                <a:cubicBezTo>
                  <a:pt x="114743" y="512572"/>
                  <a:pt x="0" y="397829"/>
                  <a:pt x="0" y="25628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206" tIns="85206" rIns="85206" bIns="85206" numCol="1" spcCol="1270" anchor="ctr" anchorCtr="0">
            <a:noAutofit/>
          </a:bodyPr>
          <a:lstStyle/>
          <a:p>
            <a:pPr algn="ctr" defTabSz="3555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8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潛在進入者</a:t>
            </a:r>
          </a:p>
        </p:txBody>
      </p:sp>
    </p:spTree>
    <p:extLst>
      <p:ext uri="{BB962C8B-B14F-4D97-AF65-F5344CB8AC3E}">
        <p14:creationId xmlns:p14="http://schemas.microsoft.com/office/powerpoint/2010/main" val="772248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2" y="634343"/>
            <a:ext cx="9152972" cy="4097649"/>
          </a:xfrm>
          <a:prstGeom prst="rect">
            <a:avLst/>
          </a:prstGeom>
        </p:spPr>
      </p:pic>
      <p:sp>
        <p:nvSpPr>
          <p:cNvPr id="3" name="拱形 2"/>
          <p:cNvSpPr/>
          <p:nvPr/>
        </p:nvSpPr>
        <p:spPr>
          <a:xfrm>
            <a:off x="7142394" y="3020761"/>
            <a:ext cx="1555954" cy="1555954"/>
          </a:xfrm>
          <a:prstGeom prst="blockArc">
            <a:avLst>
              <a:gd name="adj1" fmla="val 11880000"/>
              <a:gd name="adj2" fmla="val 16200000"/>
              <a:gd name="adj3" fmla="val 464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拱形 4"/>
          <p:cNvSpPr/>
          <p:nvPr/>
        </p:nvSpPr>
        <p:spPr>
          <a:xfrm>
            <a:off x="7142394" y="3020761"/>
            <a:ext cx="1555954" cy="1555954"/>
          </a:xfrm>
          <a:prstGeom prst="blockArc">
            <a:avLst>
              <a:gd name="adj1" fmla="val 7560000"/>
              <a:gd name="adj2" fmla="val 11880000"/>
              <a:gd name="adj3" fmla="val 464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拱形 6"/>
          <p:cNvSpPr/>
          <p:nvPr/>
        </p:nvSpPr>
        <p:spPr>
          <a:xfrm>
            <a:off x="7142394" y="3020761"/>
            <a:ext cx="1555954" cy="1555954"/>
          </a:xfrm>
          <a:prstGeom prst="blockArc">
            <a:avLst>
              <a:gd name="adj1" fmla="val 3240000"/>
              <a:gd name="adj2" fmla="val 7560000"/>
              <a:gd name="adj3" fmla="val 464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拱形 9"/>
          <p:cNvSpPr/>
          <p:nvPr/>
        </p:nvSpPr>
        <p:spPr>
          <a:xfrm>
            <a:off x="7142394" y="3020761"/>
            <a:ext cx="1555954" cy="1555954"/>
          </a:xfrm>
          <a:prstGeom prst="blockArc">
            <a:avLst>
              <a:gd name="adj1" fmla="val 20520000"/>
              <a:gd name="adj2" fmla="val 3240000"/>
              <a:gd name="adj3" fmla="val 464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拱形 10"/>
          <p:cNvSpPr/>
          <p:nvPr/>
        </p:nvSpPr>
        <p:spPr>
          <a:xfrm>
            <a:off x="7142394" y="3020761"/>
            <a:ext cx="1555954" cy="1555954"/>
          </a:xfrm>
          <a:prstGeom prst="blockArc">
            <a:avLst>
              <a:gd name="adj1" fmla="val 16200000"/>
              <a:gd name="adj2" fmla="val 20520000"/>
              <a:gd name="adj3" fmla="val 464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手繪多邊形 12"/>
          <p:cNvSpPr/>
          <p:nvPr/>
        </p:nvSpPr>
        <p:spPr>
          <a:xfrm>
            <a:off x="7562265" y="3440632"/>
            <a:ext cx="716212" cy="716212"/>
          </a:xfrm>
          <a:custGeom>
            <a:avLst/>
            <a:gdLst>
              <a:gd name="connsiteX0" fmla="*/ 0 w 716212"/>
              <a:gd name="connsiteY0" fmla="*/ 358106 h 716212"/>
              <a:gd name="connsiteX1" fmla="*/ 358106 w 716212"/>
              <a:gd name="connsiteY1" fmla="*/ 0 h 716212"/>
              <a:gd name="connsiteX2" fmla="*/ 716212 w 716212"/>
              <a:gd name="connsiteY2" fmla="*/ 358106 h 716212"/>
              <a:gd name="connsiteX3" fmla="*/ 358106 w 716212"/>
              <a:gd name="connsiteY3" fmla="*/ 716212 h 716212"/>
              <a:gd name="connsiteX4" fmla="*/ 0 w 716212"/>
              <a:gd name="connsiteY4" fmla="*/ 358106 h 71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212" h="716212">
                <a:moveTo>
                  <a:pt x="0" y="358106"/>
                </a:moveTo>
                <a:cubicBezTo>
                  <a:pt x="0" y="160330"/>
                  <a:pt x="160330" y="0"/>
                  <a:pt x="358106" y="0"/>
                </a:cubicBezTo>
                <a:cubicBezTo>
                  <a:pt x="555882" y="0"/>
                  <a:pt x="716212" y="160330"/>
                  <a:pt x="716212" y="358106"/>
                </a:cubicBezTo>
                <a:cubicBezTo>
                  <a:pt x="716212" y="555882"/>
                  <a:pt x="555882" y="716212"/>
                  <a:pt x="358106" y="716212"/>
                </a:cubicBezTo>
                <a:cubicBezTo>
                  <a:pt x="160330" y="716212"/>
                  <a:pt x="0" y="555882"/>
                  <a:pt x="0" y="35810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8833" tIns="118833" rIns="118833" bIns="118833" numCol="1" spcCol="1270" anchor="ctr" anchorCtr="0">
            <a:noAutofit/>
          </a:bodyPr>
          <a:lstStyle/>
          <a:p>
            <a:pPr algn="ctr" defTabSz="4888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1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五力分析</a:t>
            </a:r>
          </a:p>
        </p:txBody>
      </p:sp>
      <p:sp>
        <p:nvSpPr>
          <p:cNvPr id="14" name="手繪多邊形 13"/>
          <p:cNvSpPr/>
          <p:nvPr/>
        </p:nvSpPr>
        <p:spPr>
          <a:xfrm>
            <a:off x="7669699" y="2788135"/>
            <a:ext cx="501348" cy="501348"/>
          </a:xfrm>
          <a:custGeom>
            <a:avLst/>
            <a:gdLst>
              <a:gd name="connsiteX0" fmla="*/ 0 w 501348"/>
              <a:gd name="connsiteY0" fmla="*/ 250674 h 501348"/>
              <a:gd name="connsiteX1" fmla="*/ 250674 w 501348"/>
              <a:gd name="connsiteY1" fmla="*/ 0 h 501348"/>
              <a:gd name="connsiteX2" fmla="*/ 501348 w 501348"/>
              <a:gd name="connsiteY2" fmla="*/ 250674 h 501348"/>
              <a:gd name="connsiteX3" fmla="*/ 250674 w 501348"/>
              <a:gd name="connsiteY3" fmla="*/ 501348 h 501348"/>
              <a:gd name="connsiteX4" fmla="*/ 0 w 501348"/>
              <a:gd name="connsiteY4" fmla="*/ 250674 h 50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348" h="501348">
                <a:moveTo>
                  <a:pt x="0" y="250674"/>
                </a:moveTo>
                <a:cubicBezTo>
                  <a:pt x="0" y="112231"/>
                  <a:pt x="112231" y="0"/>
                  <a:pt x="250674" y="0"/>
                </a:cubicBezTo>
                <a:cubicBezTo>
                  <a:pt x="389117" y="0"/>
                  <a:pt x="501348" y="112231"/>
                  <a:pt x="501348" y="250674"/>
                </a:cubicBezTo>
                <a:cubicBezTo>
                  <a:pt x="501348" y="389117"/>
                  <a:pt x="389117" y="501348"/>
                  <a:pt x="250674" y="501348"/>
                </a:cubicBezTo>
                <a:cubicBezTo>
                  <a:pt x="112231" y="501348"/>
                  <a:pt x="0" y="389117"/>
                  <a:pt x="0" y="25067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64" tIns="83564" rIns="83564" bIns="83564" numCol="1" spcCol="1270" anchor="ctr" anchorCtr="0">
            <a:noAutofit/>
          </a:bodyPr>
          <a:lstStyle/>
          <a:p>
            <a:pPr algn="ctr" defTabSz="3555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8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供應商</a:t>
            </a:r>
          </a:p>
        </p:txBody>
      </p:sp>
      <p:sp>
        <p:nvSpPr>
          <p:cNvPr id="16" name="手繪多邊形 15"/>
          <p:cNvSpPr/>
          <p:nvPr/>
        </p:nvSpPr>
        <p:spPr>
          <a:xfrm>
            <a:off x="8392434" y="3313233"/>
            <a:ext cx="501348" cy="501348"/>
          </a:xfrm>
          <a:custGeom>
            <a:avLst/>
            <a:gdLst>
              <a:gd name="connsiteX0" fmla="*/ 0 w 501348"/>
              <a:gd name="connsiteY0" fmla="*/ 250674 h 501348"/>
              <a:gd name="connsiteX1" fmla="*/ 250674 w 501348"/>
              <a:gd name="connsiteY1" fmla="*/ 0 h 501348"/>
              <a:gd name="connsiteX2" fmla="*/ 501348 w 501348"/>
              <a:gd name="connsiteY2" fmla="*/ 250674 h 501348"/>
              <a:gd name="connsiteX3" fmla="*/ 250674 w 501348"/>
              <a:gd name="connsiteY3" fmla="*/ 501348 h 501348"/>
              <a:gd name="connsiteX4" fmla="*/ 0 w 501348"/>
              <a:gd name="connsiteY4" fmla="*/ 250674 h 50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348" h="501348">
                <a:moveTo>
                  <a:pt x="0" y="250674"/>
                </a:moveTo>
                <a:cubicBezTo>
                  <a:pt x="0" y="112231"/>
                  <a:pt x="112231" y="0"/>
                  <a:pt x="250674" y="0"/>
                </a:cubicBezTo>
                <a:cubicBezTo>
                  <a:pt x="389117" y="0"/>
                  <a:pt x="501348" y="112231"/>
                  <a:pt x="501348" y="250674"/>
                </a:cubicBezTo>
                <a:cubicBezTo>
                  <a:pt x="501348" y="389117"/>
                  <a:pt x="389117" y="501348"/>
                  <a:pt x="250674" y="501348"/>
                </a:cubicBezTo>
                <a:cubicBezTo>
                  <a:pt x="112231" y="501348"/>
                  <a:pt x="0" y="389117"/>
                  <a:pt x="0" y="25067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64" tIns="83564" rIns="83564" bIns="83564" numCol="1" spcCol="1270" anchor="ctr" anchorCtr="0">
            <a:noAutofit/>
          </a:bodyPr>
          <a:lstStyle/>
          <a:p>
            <a:pPr algn="ctr" defTabSz="3555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8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消費者</a:t>
            </a:r>
          </a:p>
        </p:txBody>
      </p:sp>
      <p:sp>
        <p:nvSpPr>
          <p:cNvPr id="22" name="手繪多邊形 21"/>
          <p:cNvSpPr/>
          <p:nvPr/>
        </p:nvSpPr>
        <p:spPr>
          <a:xfrm>
            <a:off x="8116374" y="4162859"/>
            <a:ext cx="501348" cy="501348"/>
          </a:xfrm>
          <a:custGeom>
            <a:avLst/>
            <a:gdLst>
              <a:gd name="connsiteX0" fmla="*/ 0 w 501348"/>
              <a:gd name="connsiteY0" fmla="*/ 250674 h 501348"/>
              <a:gd name="connsiteX1" fmla="*/ 250674 w 501348"/>
              <a:gd name="connsiteY1" fmla="*/ 0 h 501348"/>
              <a:gd name="connsiteX2" fmla="*/ 501348 w 501348"/>
              <a:gd name="connsiteY2" fmla="*/ 250674 h 501348"/>
              <a:gd name="connsiteX3" fmla="*/ 250674 w 501348"/>
              <a:gd name="connsiteY3" fmla="*/ 501348 h 501348"/>
              <a:gd name="connsiteX4" fmla="*/ 0 w 501348"/>
              <a:gd name="connsiteY4" fmla="*/ 250674 h 50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348" h="501348">
                <a:moveTo>
                  <a:pt x="0" y="250674"/>
                </a:moveTo>
                <a:cubicBezTo>
                  <a:pt x="0" y="112231"/>
                  <a:pt x="112231" y="0"/>
                  <a:pt x="250674" y="0"/>
                </a:cubicBezTo>
                <a:cubicBezTo>
                  <a:pt x="389117" y="0"/>
                  <a:pt x="501348" y="112231"/>
                  <a:pt x="501348" y="250674"/>
                </a:cubicBezTo>
                <a:cubicBezTo>
                  <a:pt x="501348" y="389117"/>
                  <a:pt x="389117" y="501348"/>
                  <a:pt x="250674" y="501348"/>
                </a:cubicBezTo>
                <a:cubicBezTo>
                  <a:pt x="112231" y="501348"/>
                  <a:pt x="0" y="389117"/>
                  <a:pt x="0" y="250674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64" tIns="83564" rIns="83564" bIns="83564" numCol="1" spcCol="1270" anchor="ctr" anchorCtr="0">
            <a:noAutofit/>
          </a:bodyPr>
          <a:lstStyle/>
          <a:p>
            <a:pPr algn="ctr" defTabSz="3555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8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競爭者</a:t>
            </a:r>
          </a:p>
        </p:txBody>
      </p:sp>
      <p:sp>
        <p:nvSpPr>
          <p:cNvPr id="23" name="手繪多邊形 22"/>
          <p:cNvSpPr/>
          <p:nvPr/>
        </p:nvSpPr>
        <p:spPr>
          <a:xfrm>
            <a:off x="7223022" y="4162859"/>
            <a:ext cx="501348" cy="501348"/>
          </a:xfrm>
          <a:custGeom>
            <a:avLst/>
            <a:gdLst>
              <a:gd name="connsiteX0" fmla="*/ 0 w 501348"/>
              <a:gd name="connsiteY0" fmla="*/ 250674 h 501348"/>
              <a:gd name="connsiteX1" fmla="*/ 250674 w 501348"/>
              <a:gd name="connsiteY1" fmla="*/ 0 h 501348"/>
              <a:gd name="connsiteX2" fmla="*/ 501348 w 501348"/>
              <a:gd name="connsiteY2" fmla="*/ 250674 h 501348"/>
              <a:gd name="connsiteX3" fmla="*/ 250674 w 501348"/>
              <a:gd name="connsiteY3" fmla="*/ 501348 h 501348"/>
              <a:gd name="connsiteX4" fmla="*/ 0 w 501348"/>
              <a:gd name="connsiteY4" fmla="*/ 250674 h 50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348" h="501348">
                <a:moveTo>
                  <a:pt x="0" y="250674"/>
                </a:moveTo>
                <a:cubicBezTo>
                  <a:pt x="0" y="112231"/>
                  <a:pt x="112231" y="0"/>
                  <a:pt x="250674" y="0"/>
                </a:cubicBezTo>
                <a:cubicBezTo>
                  <a:pt x="389117" y="0"/>
                  <a:pt x="501348" y="112231"/>
                  <a:pt x="501348" y="250674"/>
                </a:cubicBezTo>
                <a:cubicBezTo>
                  <a:pt x="501348" y="389117"/>
                  <a:pt x="389117" y="501348"/>
                  <a:pt x="250674" y="501348"/>
                </a:cubicBezTo>
                <a:cubicBezTo>
                  <a:pt x="112231" y="501348"/>
                  <a:pt x="0" y="389117"/>
                  <a:pt x="0" y="25067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64" tIns="83564" rIns="83564" bIns="83564" numCol="1" spcCol="1270" anchor="ctr" anchorCtr="0">
            <a:noAutofit/>
          </a:bodyPr>
          <a:lstStyle/>
          <a:p>
            <a:pPr algn="ctr" defTabSz="3555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8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替代品</a:t>
            </a:r>
          </a:p>
        </p:txBody>
      </p:sp>
      <p:sp>
        <p:nvSpPr>
          <p:cNvPr id="24" name="手繪多邊形 23"/>
          <p:cNvSpPr/>
          <p:nvPr/>
        </p:nvSpPr>
        <p:spPr>
          <a:xfrm>
            <a:off x="6946962" y="3313233"/>
            <a:ext cx="501348" cy="501348"/>
          </a:xfrm>
          <a:custGeom>
            <a:avLst/>
            <a:gdLst>
              <a:gd name="connsiteX0" fmla="*/ 0 w 501348"/>
              <a:gd name="connsiteY0" fmla="*/ 250674 h 501348"/>
              <a:gd name="connsiteX1" fmla="*/ 250674 w 501348"/>
              <a:gd name="connsiteY1" fmla="*/ 0 h 501348"/>
              <a:gd name="connsiteX2" fmla="*/ 501348 w 501348"/>
              <a:gd name="connsiteY2" fmla="*/ 250674 h 501348"/>
              <a:gd name="connsiteX3" fmla="*/ 250674 w 501348"/>
              <a:gd name="connsiteY3" fmla="*/ 501348 h 501348"/>
              <a:gd name="connsiteX4" fmla="*/ 0 w 501348"/>
              <a:gd name="connsiteY4" fmla="*/ 250674 h 50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348" h="501348">
                <a:moveTo>
                  <a:pt x="0" y="250674"/>
                </a:moveTo>
                <a:cubicBezTo>
                  <a:pt x="0" y="112231"/>
                  <a:pt x="112231" y="0"/>
                  <a:pt x="250674" y="0"/>
                </a:cubicBezTo>
                <a:cubicBezTo>
                  <a:pt x="389117" y="0"/>
                  <a:pt x="501348" y="112231"/>
                  <a:pt x="501348" y="250674"/>
                </a:cubicBezTo>
                <a:cubicBezTo>
                  <a:pt x="501348" y="389117"/>
                  <a:pt x="389117" y="501348"/>
                  <a:pt x="250674" y="501348"/>
                </a:cubicBezTo>
                <a:cubicBezTo>
                  <a:pt x="112231" y="501348"/>
                  <a:pt x="0" y="389117"/>
                  <a:pt x="0" y="25067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64" tIns="83564" rIns="83564" bIns="83564" numCol="1" spcCol="1270" anchor="ctr" anchorCtr="0">
            <a:noAutofit/>
          </a:bodyPr>
          <a:lstStyle/>
          <a:p>
            <a:pPr algn="ctr" defTabSz="3555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8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潛在進入者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32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1" y="-20537"/>
            <a:ext cx="295461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五、五力分析</a:t>
            </a:r>
          </a:p>
        </p:txBody>
      </p:sp>
      <p:grpSp>
        <p:nvGrpSpPr>
          <p:cNvPr id="17" name="群組 16"/>
          <p:cNvGrpSpPr/>
          <p:nvPr/>
        </p:nvGrpSpPr>
        <p:grpSpPr>
          <a:xfrm>
            <a:off x="107506" y="634343"/>
            <a:ext cx="1693931" cy="785281"/>
            <a:chOff x="1403649" y="699542"/>
            <a:chExt cx="1693932" cy="785281"/>
          </a:xfrm>
        </p:grpSpPr>
        <p:sp>
          <p:nvSpPr>
            <p:cNvPr id="18" name="圓角矩形 17"/>
            <p:cNvSpPr/>
            <p:nvPr/>
          </p:nvSpPr>
          <p:spPr>
            <a:xfrm>
              <a:off x="1403649" y="699542"/>
              <a:ext cx="1693932" cy="7852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TW" dirty="0" smtClean="0">
                <a:solidFill>
                  <a:prstClr val="white"/>
                </a:solidFill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1653932" y="843558"/>
              <a:ext cx="12618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競爭者</a:t>
              </a:r>
            </a:p>
          </p:txBody>
        </p:sp>
      </p:grpSp>
      <p:sp>
        <p:nvSpPr>
          <p:cNvPr id="21" name="矩形 20"/>
          <p:cNvSpPr/>
          <p:nvPr/>
        </p:nvSpPr>
        <p:spPr>
          <a:xfrm>
            <a:off x="1968765" y="1323206"/>
            <a:ext cx="4536504" cy="1752600"/>
          </a:xfrm>
          <a:prstGeom prst="rect">
            <a:avLst/>
          </a:prstGeom>
          <a:noFill/>
        </p:spPr>
        <p:txBody>
          <a:bodyPr wrap="square" lIns="91422" tIns="45712" rIns="91422" bIns="45712" anchor="t"/>
          <a:lstStyle>
            <a:lvl1pPr lvl="0">
              <a:defRPr/>
            </a:lvl1pPr>
          </a:lstStyle>
          <a:p>
            <a:pPr algn="r"/>
            <a:r>
              <a:rPr lang="en-US" sz="3200" dirty="0" err="1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Beetalk</a:t>
            </a:r>
            <a:r>
              <a:rPr sz="3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sz="3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Tinder</a:t>
            </a:r>
            <a:r>
              <a:rPr sz="3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zh-TW" altLang="en-US" sz="3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多</a:t>
            </a:r>
          </a:p>
          <a:p>
            <a:pPr algn="ctr"/>
            <a:r>
              <a:rPr lang="zh-TW" altLang="en-US" sz="3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，但特色各異</a:t>
            </a:r>
          </a:p>
        </p:txBody>
      </p:sp>
      <p:sp>
        <p:nvSpPr>
          <p:cNvPr id="27" name="矩形 26"/>
          <p:cNvSpPr/>
          <p:nvPr/>
        </p:nvSpPr>
        <p:spPr>
          <a:xfrm>
            <a:off x="2607421" y="3435846"/>
            <a:ext cx="3260725" cy="1014412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競爭程度</a:t>
            </a:r>
          </a:p>
        </p:txBody>
      </p:sp>
      <p:sp>
        <p:nvSpPr>
          <p:cNvPr id="28" name="矩形 27"/>
          <p:cNvSpPr/>
          <p:nvPr/>
        </p:nvSpPr>
        <p:spPr>
          <a:xfrm>
            <a:off x="5203678" y="3435846"/>
            <a:ext cx="952500" cy="1014412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中</a:t>
            </a:r>
          </a:p>
        </p:txBody>
      </p:sp>
    </p:spTree>
    <p:extLst>
      <p:ext uri="{BB962C8B-B14F-4D97-AF65-F5344CB8AC3E}">
        <p14:creationId xmlns:p14="http://schemas.microsoft.com/office/powerpoint/2010/main" val="1363121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8" y="644832"/>
            <a:ext cx="9221460" cy="4087159"/>
          </a:xfrm>
          <a:prstGeom prst="rect">
            <a:avLst/>
          </a:prstGeom>
          <a:noFill/>
        </p:spPr>
      </p:pic>
      <p:sp>
        <p:nvSpPr>
          <p:cNvPr id="3" name="拱形 2"/>
          <p:cNvSpPr/>
          <p:nvPr/>
        </p:nvSpPr>
        <p:spPr>
          <a:xfrm>
            <a:off x="7142263" y="3020730"/>
            <a:ext cx="1555936" cy="1555936"/>
          </a:xfrm>
          <a:prstGeom prst="blockArc">
            <a:avLst>
              <a:gd name="adj1" fmla="val 11880000"/>
              <a:gd name="adj2" fmla="val 16200000"/>
              <a:gd name="adj3" fmla="val 4639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拱形 4"/>
          <p:cNvSpPr/>
          <p:nvPr/>
        </p:nvSpPr>
        <p:spPr>
          <a:xfrm>
            <a:off x="7142263" y="3020730"/>
            <a:ext cx="1555936" cy="1555936"/>
          </a:xfrm>
          <a:prstGeom prst="blockArc">
            <a:avLst>
              <a:gd name="adj1" fmla="val 7560000"/>
              <a:gd name="adj2" fmla="val 11880000"/>
              <a:gd name="adj3" fmla="val 4639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拱形 6"/>
          <p:cNvSpPr/>
          <p:nvPr/>
        </p:nvSpPr>
        <p:spPr>
          <a:xfrm>
            <a:off x="7142263" y="3020730"/>
            <a:ext cx="1555936" cy="1555936"/>
          </a:xfrm>
          <a:prstGeom prst="blockArc">
            <a:avLst>
              <a:gd name="adj1" fmla="val 3240000"/>
              <a:gd name="adj2" fmla="val 7560000"/>
              <a:gd name="adj3" fmla="val 4639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拱形 9"/>
          <p:cNvSpPr/>
          <p:nvPr/>
        </p:nvSpPr>
        <p:spPr>
          <a:xfrm>
            <a:off x="7142263" y="3020730"/>
            <a:ext cx="1555936" cy="1555936"/>
          </a:xfrm>
          <a:prstGeom prst="blockArc">
            <a:avLst>
              <a:gd name="adj1" fmla="val 20520000"/>
              <a:gd name="adj2" fmla="val 3240000"/>
              <a:gd name="adj3" fmla="val 4639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拱形 10"/>
          <p:cNvSpPr/>
          <p:nvPr/>
        </p:nvSpPr>
        <p:spPr>
          <a:xfrm>
            <a:off x="7142263" y="3020730"/>
            <a:ext cx="1555936" cy="1555936"/>
          </a:xfrm>
          <a:prstGeom prst="blockArc">
            <a:avLst>
              <a:gd name="adj1" fmla="val 16200000"/>
              <a:gd name="adj2" fmla="val 20520000"/>
              <a:gd name="adj3" fmla="val 4639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手繪多邊形 12"/>
          <p:cNvSpPr/>
          <p:nvPr/>
        </p:nvSpPr>
        <p:spPr>
          <a:xfrm>
            <a:off x="7562165" y="3440632"/>
            <a:ext cx="716132" cy="716132"/>
          </a:xfrm>
          <a:custGeom>
            <a:avLst/>
            <a:gdLst>
              <a:gd name="connsiteX0" fmla="*/ 0 w 716132"/>
              <a:gd name="connsiteY0" fmla="*/ 358066 h 716132"/>
              <a:gd name="connsiteX1" fmla="*/ 358066 w 716132"/>
              <a:gd name="connsiteY1" fmla="*/ 0 h 716132"/>
              <a:gd name="connsiteX2" fmla="*/ 716132 w 716132"/>
              <a:gd name="connsiteY2" fmla="*/ 358066 h 716132"/>
              <a:gd name="connsiteX3" fmla="*/ 358066 w 716132"/>
              <a:gd name="connsiteY3" fmla="*/ 716132 h 716132"/>
              <a:gd name="connsiteX4" fmla="*/ 0 w 716132"/>
              <a:gd name="connsiteY4" fmla="*/ 358066 h 71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132" h="716132">
                <a:moveTo>
                  <a:pt x="0" y="358066"/>
                </a:moveTo>
                <a:cubicBezTo>
                  <a:pt x="0" y="160312"/>
                  <a:pt x="160312" y="0"/>
                  <a:pt x="358066" y="0"/>
                </a:cubicBezTo>
                <a:cubicBezTo>
                  <a:pt x="555820" y="0"/>
                  <a:pt x="716132" y="160312"/>
                  <a:pt x="716132" y="358066"/>
                </a:cubicBezTo>
                <a:cubicBezTo>
                  <a:pt x="716132" y="555820"/>
                  <a:pt x="555820" y="716132"/>
                  <a:pt x="358066" y="716132"/>
                </a:cubicBezTo>
                <a:cubicBezTo>
                  <a:pt x="160312" y="716132"/>
                  <a:pt x="0" y="555820"/>
                  <a:pt x="0" y="35806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8821" tIns="118821" rIns="118821" bIns="118821" numCol="1" spcCol="1270" anchor="ctr" anchorCtr="0">
            <a:noAutofit/>
          </a:bodyPr>
          <a:lstStyle/>
          <a:p>
            <a:pPr algn="ctr" defTabSz="4888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1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五力分析</a:t>
            </a:r>
          </a:p>
        </p:txBody>
      </p:sp>
      <p:sp>
        <p:nvSpPr>
          <p:cNvPr id="14" name="手繪多邊形 13"/>
          <p:cNvSpPr/>
          <p:nvPr/>
        </p:nvSpPr>
        <p:spPr>
          <a:xfrm>
            <a:off x="7669587" y="2788130"/>
            <a:ext cx="501292" cy="501292"/>
          </a:xfrm>
          <a:custGeom>
            <a:avLst/>
            <a:gdLst>
              <a:gd name="connsiteX0" fmla="*/ 0 w 501292"/>
              <a:gd name="connsiteY0" fmla="*/ 250646 h 501292"/>
              <a:gd name="connsiteX1" fmla="*/ 250646 w 501292"/>
              <a:gd name="connsiteY1" fmla="*/ 0 h 501292"/>
              <a:gd name="connsiteX2" fmla="*/ 501292 w 501292"/>
              <a:gd name="connsiteY2" fmla="*/ 250646 h 501292"/>
              <a:gd name="connsiteX3" fmla="*/ 250646 w 501292"/>
              <a:gd name="connsiteY3" fmla="*/ 501292 h 501292"/>
              <a:gd name="connsiteX4" fmla="*/ 0 w 501292"/>
              <a:gd name="connsiteY4" fmla="*/ 250646 h 50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292" h="501292">
                <a:moveTo>
                  <a:pt x="0" y="250646"/>
                </a:moveTo>
                <a:cubicBezTo>
                  <a:pt x="0" y="112218"/>
                  <a:pt x="112218" y="0"/>
                  <a:pt x="250646" y="0"/>
                </a:cubicBezTo>
                <a:cubicBezTo>
                  <a:pt x="389074" y="0"/>
                  <a:pt x="501292" y="112218"/>
                  <a:pt x="501292" y="250646"/>
                </a:cubicBezTo>
                <a:cubicBezTo>
                  <a:pt x="501292" y="389074"/>
                  <a:pt x="389074" y="501292"/>
                  <a:pt x="250646" y="501292"/>
                </a:cubicBezTo>
                <a:cubicBezTo>
                  <a:pt x="112218" y="501292"/>
                  <a:pt x="0" y="389074"/>
                  <a:pt x="0" y="25064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55" tIns="83555" rIns="83555" bIns="83555" numCol="1" spcCol="1270" anchor="ctr" anchorCtr="0">
            <a:noAutofit/>
          </a:bodyPr>
          <a:lstStyle/>
          <a:p>
            <a:pPr algn="ctr" defTabSz="3555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8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供應商</a:t>
            </a:r>
          </a:p>
        </p:txBody>
      </p:sp>
      <p:sp>
        <p:nvSpPr>
          <p:cNvPr id="26" name="手繪多邊形 25"/>
          <p:cNvSpPr/>
          <p:nvPr/>
        </p:nvSpPr>
        <p:spPr>
          <a:xfrm>
            <a:off x="8392313" y="3313223"/>
            <a:ext cx="501292" cy="501292"/>
          </a:xfrm>
          <a:custGeom>
            <a:avLst/>
            <a:gdLst>
              <a:gd name="connsiteX0" fmla="*/ 0 w 501292"/>
              <a:gd name="connsiteY0" fmla="*/ 250646 h 501292"/>
              <a:gd name="connsiteX1" fmla="*/ 250646 w 501292"/>
              <a:gd name="connsiteY1" fmla="*/ 0 h 501292"/>
              <a:gd name="connsiteX2" fmla="*/ 501292 w 501292"/>
              <a:gd name="connsiteY2" fmla="*/ 250646 h 501292"/>
              <a:gd name="connsiteX3" fmla="*/ 250646 w 501292"/>
              <a:gd name="connsiteY3" fmla="*/ 501292 h 501292"/>
              <a:gd name="connsiteX4" fmla="*/ 0 w 501292"/>
              <a:gd name="connsiteY4" fmla="*/ 250646 h 50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292" h="501292">
                <a:moveTo>
                  <a:pt x="0" y="250646"/>
                </a:moveTo>
                <a:cubicBezTo>
                  <a:pt x="0" y="112218"/>
                  <a:pt x="112218" y="0"/>
                  <a:pt x="250646" y="0"/>
                </a:cubicBezTo>
                <a:cubicBezTo>
                  <a:pt x="389074" y="0"/>
                  <a:pt x="501292" y="112218"/>
                  <a:pt x="501292" y="250646"/>
                </a:cubicBezTo>
                <a:cubicBezTo>
                  <a:pt x="501292" y="389074"/>
                  <a:pt x="389074" y="501292"/>
                  <a:pt x="250646" y="501292"/>
                </a:cubicBezTo>
                <a:cubicBezTo>
                  <a:pt x="112218" y="501292"/>
                  <a:pt x="0" y="389074"/>
                  <a:pt x="0" y="25064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55" tIns="83555" rIns="83555" bIns="83555" numCol="1" spcCol="1270" anchor="ctr" anchorCtr="0">
            <a:noAutofit/>
          </a:bodyPr>
          <a:lstStyle/>
          <a:p>
            <a:pPr algn="ctr" defTabSz="3555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8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消費者</a:t>
            </a:r>
          </a:p>
        </p:txBody>
      </p:sp>
      <p:sp>
        <p:nvSpPr>
          <p:cNvPr id="27" name="手繪多邊形 26"/>
          <p:cNvSpPr/>
          <p:nvPr/>
        </p:nvSpPr>
        <p:spPr>
          <a:xfrm>
            <a:off x="8116258" y="4162841"/>
            <a:ext cx="501292" cy="501292"/>
          </a:xfrm>
          <a:custGeom>
            <a:avLst/>
            <a:gdLst>
              <a:gd name="connsiteX0" fmla="*/ 0 w 501292"/>
              <a:gd name="connsiteY0" fmla="*/ 250646 h 501292"/>
              <a:gd name="connsiteX1" fmla="*/ 250646 w 501292"/>
              <a:gd name="connsiteY1" fmla="*/ 0 h 501292"/>
              <a:gd name="connsiteX2" fmla="*/ 501292 w 501292"/>
              <a:gd name="connsiteY2" fmla="*/ 250646 h 501292"/>
              <a:gd name="connsiteX3" fmla="*/ 250646 w 501292"/>
              <a:gd name="connsiteY3" fmla="*/ 501292 h 501292"/>
              <a:gd name="connsiteX4" fmla="*/ 0 w 501292"/>
              <a:gd name="connsiteY4" fmla="*/ 250646 h 50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292" h="501292">
                <a:moveTo>
                  <a:pt x="0" y="250646"/>
                </a:moveTo>
                <a:cubicBezTo>
                  <a:pt x="0" y="112218"/>
                  <a:pt x="112218" y="0"/>
                  <a:pt x="250646" y="0"/>
                </a:cubicBezTo>
                <a:cubicBezTo>
                  <a:pt x="389074" y="0"/>
                  <a:pt x="501292" y="112218"/>
                  <a:pt x="501292" y="250646"/>
                </a:cubicBezTo>
                <a:cubicBezTo>
                  <a:pt x="501292" y="389074"/>
                  <a:pt x="389074" y="501292"/>
                  <a:pt x="250646" y="501292"/>
                </a:cubicBezTo>
                <a:cubicBezTo>
                  <a:pt x="112218" y="501292"/>
                  <a:pt x="0" y="389074"/>
                  <a:pt x="0" y="25064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55" tIns="83555" rIns="83555" bIns="83555" numCol="1" spcCol="1270" anchor="ctr" anchorCtr="0">
            <a:noAutofit/>
          </a:bodyPr>
          <a:lstStyle/>
          <a:p>
            <a:pPr algn="ctr" defTabSz="3555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80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競爭者</a:t>
            </a:r>
            <a:endParaRPr lang="zh-TW" altLang="en-US" sz="8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手繪多邊形 27"/>
          <p:cNvSpPr/>
          <p:nvPr/>
        </p:nvSpPr>
        <p:spPr>
          <a:xfrm>
            <a:off x="7222914" y="4162841"/>
            <a:ext cx="501292" cy="501292"/>
          </a:xfrm>
          <a:custGeom>
            <a:avLst/>
            <a:gdLst>
              <a:gd name="connsiteX0" fmla="*/ 0 w 501292"/>
              <a:gd name="connsiteY0" fmla="*/ 250646 h 501292"/>
              <a:gd name="connsiteX1" fmla="*/ 250646 w 501292"/>
              <a:gd name="connsiteY1" fmla="*/ 0 h 501292"/>
              <a:gd name="connsiteX2" fmla="*/ 501292 w 501292"/>
              <a:gd name="connsiteY2" fmla="*/ 250646 h 501292"/>
              <a:gd name="connsiteX3" fmla="*/ 250646 w 501292"/>
              <a:gd name="connsiteY3" fmla="*/ 501292 h 501292"/>
              <a:gd name="connsiteX4" fmla="*/ 0 w 501292"/>
              <a:gd name="connsiteY4" fmla="*/ 250646 h 50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292" h="501292">
                <a:moveTo>
                  <a:pt x="0" y="250646"/>
                </a:moveTo>
                <a:cubicBezTo>
                  <a:pt x="0" y="112218"/>
                  <a:pt x="112218" y="0"/>
                  <a:pt x="250646" y="0"/>
                </a:cubicBezTo>
                <a:cubicBezTo>
                  <a:pt x="389074" y="0"/>
                  <a:pt x="501292" y="112218"/>
                  <a:pt x="501292" y="250646"/>
                </a:cubicBezTo>
                <a:cubicBezTo>
                  <a:pt x="501292" y="389074"/>
                  <a:pt x="389074" y="501292"/>
                  <a:pt x="250646" y="501292"/>
                </a:cubicBezTo>
                <a:cubicBezTo>
                  <a:pt x="112218" y="501292"/>
                  <a:pt x="0" y="389074"/>
                  <a:pt x="0" y="250646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55" tIns="83555" rIns="83555" bIns="83555" numCol="1" spcCol="1270" anchor="ctr" anchorCtr="0">
            <a:noAutofit/>
          </a:bodyPr>
          <a:lstStyle/>
          <a:p>
            <a:pPr algn="ctr" defTabSz="3555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8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替代品</a:t>
            </a:r>
          </a:p>
        </p:txBody>
      </p:sp>
      <p:sp>
        <p:nvSpPr>
          <p:cNvPr id="29" name="手繪多邊形 28"/>
          <p:cNvSpPr/>
          <p:nvPr/>
        </p:nvSpPr>
        <p:spPr>
          <a:xfrm>
            <a:off x="6946857" y="3313223"/>
            <a:ext cx="501292" cy="501292"/>
          </a:xfrm>
          <a:custGeom>
            <a:avLst/>
            <a:gdLst>
              <a:gd name="connsiteX0" fmla="*/ 0 w 501292"/>
              <a:gd name="connsiteY0" fmla="*/ 250646 h 501292"/>
              <a:gd name="connsiteX1" fmla="*/ 250646 w 501292"/>
              <a:gd name="connsiteY1" fmla="*/ 0 h 501292"/>
              <a:gd name="connsiteX2" fmla="*/ 501292 w 501292"/>
              <a:gd name="connsiteY2" fmla="*/ 250646 h 501292"/>
              <a:gd name="connsiteX3" fmla="*/ 250646 w 501292"/>
              <a:gd name="connsiteY3" fmla="*/ 501292 h 501292"/>
              <a:gd name="connsiteX4" fmla="*/ 0 w 501292"/>
              <a:gd name="connsiteY4" fmla="*/ 250646 h 50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292" h="501292">
                <a:moveTo>
                  <a:pt x="0" y="250646"/>
                </a:moveTo>
                <a:cubicBezTo>
                  <a:pt x="0" y="112218"/>
                  <a:pt x="112218" y="0"/>
                  <a:pt x="250646" y="0"/>
                </a:cubicBezTo>
                <a:cubicBezTo>
                  <a:pt x="389074" y="0"/>
                  <a:pt x="501292" y="112218"/>
                  <a:pt x="501292" y="250646"/>
                </a:cubicBezTo>
                <a:cubicBezTo>
                  <a:pt x="501292" y="389074"/>
                  <a:pt x="389074" y="501292"/>
                  <a:pt x="250646" y="501292"/>
                </a:cubicBezTo>
                <a:cubicBezTo>
                  <a:pt x="112218" y="501292"/>
                  <a:pt x="0" y="389074"/>
                  <a:pt x="0" y="25064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55" tIns="83555" rIns="83555" bIns="83555" numCol="1" spcCol="1270" anchor="ctr" anchorCtr="0">
            <a:noAutofit/>
          </a:bodyPr>
          <a:lstStyle/>
          <a:p>
            <a:pPr algn="ctr" defTabSz="3555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8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潛在進入者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33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1" y="-20537"/>
            <a:ext cx="295461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五、五力分析</a:t>
            </a:r>
          </a:p>
        </p:txBody>
      </p:sp>
      <p:grpSp>
        <p:nvGrpSpPr>
          <p:cNvPr id="17" name="群組 16"/>
          <p:cNvGrpSpPr/>
          <p:nvPr/>
        </p:nvGrpSpPr>
        <p:grpSpPr>
          <a:xfrm>
            <a:off x="107506" y="634343"/>
            <a:ext cx="1693931" cy="785281"/>
            <a:chOff x="1403649" y="699542"/>
            <a:chExt cx="1693932" cy="785281"/>
          </a:xfrm>
        </p:grpSpPr>
        <p:sp>
          <p:nvSpPr>
            <p:cNvPr id="18" name="圓角矩形 17"/>
            <p:cNvSpPr/>
            <p:nvPr/>
          </p:nvSpPr>
          <p:spPr>
            <a:xfrm>
              <a:off x="1403649" y="699542"/>
              <a:ext cx="1693932" cy="7852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TW" dirty="0" smtClean="0">
                <a:solidFill>
                  <a:prstClr val="white"/>
                </a:solidFill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1653932" y="843558"/>
              <a:ext cx="12618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替代品</a:t>
              </a:r>
            </a:p>
          </p:txBody>
        </p:sp>
      </p:grpSp>
      <p:sp>
        <p:nvSpPr>
          <p:cNvPr id="23" name="矩形 22"/>
          <p:cNvSpPr/>
          <p:nvPr/>
        </p:nvSpPr>
        <p:spPr>
          <a:xfrm>
            <a:off x="-2046982" y="3451200"/>
            <a:ext cx="10287000" cy="92075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3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進入門檻低，但功能</a:t>
            </a:r>
            <a:r>
              <a:rPr sz="3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Together</a:t>
            </a:r>
            <a:r>
              <a:rPr lang="zh-TW" altLang="en-US" sz="3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較強</a:t>
            </a:r>
          </a:p>
        </p:txBody>
      </p:sp>
      <p:sp>
        <p:nvSpPr>
          <p:cNvPr id="24" name="矩形 23"/>
          <p:cNvSpPr/>
          <p:nvPr/>
        </p:nvSpPr>
        <p:spPr>
          <a:xfrm>
            <a:off x="899592" y="4079207"/>
            <a:ext cx="4030662" cy="1012825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替代品強度</a:t>
            </a:r>
          </a:p>
        </p:txBody>
      </p:sp>
      <p:sp>
        <p:nvSpPr>
          <p:cNvPr id="25" name="矩形 24"/>
          <p:cNvSpPr/>
          <p:nvPr/>
        </p:nvSpPr>
        <p:spPr>
          <a:xfrm>
            <a:off x="4265987" y="4079207"/>
            <a:ext cx="954087" cy="1012825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3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中</a:t>
            </a:r>
          </a:p>
        </p:txBody>
      </p:sp>
    </p:spTree>
    <p:extLst>
      <p:ext uri="{BB962C8B-B14F-4D97-AF65-F5344CB8AC3E}">
        <p14:creationId xmlns:p14="http://schemas.microsoft.com/office/powerpoint/2010/main" val="2440625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47664" y="555526"/>
            <a:ext cx="3965933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34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1" y="-20537"/>
            <a:ext cx="295461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五、五力分析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107504" y="634343"/>
            <a:ext cx="2160240" cy="785281"/>
            <a:chOff x="1403649" y="699542"/>
            <a:chExt cx="2160240" cy="785281"/>
          </a:xfrm>
        </p:grpSpPr>
        <p:sp>
          <p:nvSpPr>
            <p:cNvPr id="23" name="圓角矩形 22"/>
            <p:cNvSpPr/>
            <p:nvPr/>
          </p:nvSpPr>
          <p:spPr>
            <a:xfrm>
              <a:off x="1403649" y="699542"/>
              <a:ext cx="2160240" cy="7852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TW" dirty="0" smtClean="0">
                <a:solidFill>
                  <a:prstClr val="white"/>
                </a:solidFill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439844" y="843558"/>
              <a:ext cx="19800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潛在進入者</a:t>
              </a:r>
            </a:p>
          </p:txBody>
        </p:sp>
      </p:grpSp>
      <p:sp>
        <p:nvSpPr>
          <p:cNvPr id="24" name="矩形 23"/>
          <p:cNvSpPr/>
          <p:nvPr/>
        </p:nvSpPr>
        <p:spPr>
          <a:xfrm>
            <a:off x="4860032" y="1039967"/>
            <a:ext cx="3888432" cy="92075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28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社群網站、</a:t>
            </a:r>
            <a:r>
              <a:rPr sz="28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pp</a:t>
            </a:r>
            <a:r>
              <a:rPr lang="zh-TW" altLang="en-US" sz="28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興起</a:t>
            </a:r>
          </a:p>
        </p:txBody>
      </p:sp>
      <p:sp>
        <p:nvSpPr>
          <p:cNvPr id="25" name="矩形 24"/>
          <p:cNvSpPr/>
          <p:nvPr/>
        </p:nvSpPr>
        <p:spPr>
          <a:xfrm>
            <a:off x="6012160" y="1753295"/>
            <a:ext cx="2722562" cy="1106487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威脅性</a:t>
            </a:r>
          </a:p>
        </p:txBody>
      </p:sp>
      <p:sp>
        <p:nvSpPr>
          <p:cNvPr id="26" name="矩形 25"/>
          <p:cNvSpPr/>
          <p:nvPr/>
        </p:nvSpPr>
        <p:spPr>
          <a:xfrm>
            <a:off x="7934201" y="1753295"/>
            <a:ext cx="1030287" cy="1106487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大</a:t>
            </a:r>
          </a:p>
        </p:txBody>
      </p:sp>
      <p:sp>
        <p:nvSpPr>
          <p:cNvPr id="27" name="拱形 26"/>
          <p:cNvSpPr/>
          <p:nvPr/>
        </p:nvSpPr>
        <p:spPr>
          <a:xfrm>
            <a:off x="7142263" y="3020731"/>
            <a:ext cx="1555936" cy="1555936"/>
          </a:xfrm>
          <a:prstGeom prst="blockArc">
            <a:avLst>
              <a:gd name="adj1" fmla="val 11880000"/>
              <a:gd name="adj2" fmla="val 16200000"/>
              <a:gd name="adj3" fmla="val 4639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拱形 27"/>
          <p:cNvSpPr/>
          <p:nvPr/>
        </p:nvSpPr>
        <p:spPr>
          <a:xfrm>
            <a:off x="7142263" y="3020731"/>
            <a:ext cx="1555936" cy="1555936"/>
          </a:xfrm>
          <a:prstGeom prst="blockArc">
            <a:avLst>
              <a:gd name="adj1" fmla="val 7560000"/>
              <a:gd name="adj2" fmla="val 11880000"/>
              <a:gd name="adj3" fmla="val 4639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拱形 28"/>
          <p:cNvSpPr/>
          <p:nvPr/>
        </p:nvSpPr>
        <p:spPr>
          <a:xfrm>
            <a:off x="7142263" y="3020731"/>
            <a:ext cx="1555936" cy="1555936"/>
          </a:xfrm>
          <a:prstGeom prst="blockArc">
            <a:avLst>
              <a:gd name="adj1" fmla="val 3240000"/>
              <a:gd name="adj2" fmla="val 7560000"/>
              <a:gd name="adj3" fmla="val 4639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拱形 29"/>
          <p:cNvSpPr/>
          <p:nvPr/>
        </p:nvSpPr>
        <p:spPr>
          <a:xfrm>
            <a:off x="7142263" y="3020731"/>
            <a:ext cx="1555936" cy="1555936"/>
          </a:xfrm>
          <a:prstGeom prst="blockArc">
            <a:avLst>
              <a:gd name="adj1" fmla="val 20520000"/>
              <a:gd name="adj2" fmla="val 3240000"/>
              <a:gd name="adj3" fmla="val 4639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拱形 30"/>
          <p:cNvSpPr/>
          <p:nvPr/>
        </p:nvSpPr>
        <p:spPr>
          <a:xfrm>
            <a:off x="7142263" y="3020731"/>
            <a:ext cx="1555936" cy="1555936"/>
          </a:xfrm>
          <a:prstGeom prst="blockArc">
            <a:avLst>
              <a:gd name="adj1" fmla="val 16200000"/>
              <a:gd name="adj2" fmla="val 20520000"/>
              <a:gd name="adj3" fmla="val 4639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手繪多邊形 31"/>
          <p:cNvSpPr/>
          <p:nvPr/>
        </p:nvSpPr>
        <p:spPr>
          <a:xfrm>
            <a:off x="7562165" y="3440633"/>
            <a:ext cx="716132" cy="716132"/>
          </a:xfrm>
          <a:custGeom>
            <a:avLst/>
            <a:gdLst>
              <a:gd name="connsiteX0" fmla="*/ 0 w 716132"/>
              <a:gd name="connsiteY0" fmla="*/ 358066 h 716132"/>
              <a:gd name="connsiteX1" fmla="*/ 358066 w 716132"/>
              <a:gd name="connsiteY1" fmla="*/ 0 h 716132"/>
              <a:gd name="connsiteX2" fmla="*/ 716132 w 716132"/>
              <a:gd name="connsiteY2" fmla="*/ 358066 h 716132"/>
              <a:gd name="connsiteX3" fmla="*/ 358066 w 716132"/>
              <a:gd name="connsiteY3" fmla="*/ 716132 h 716132"/>
              <a:gd name="connsiteX4" fmla="*/ 0 w 716132"/>
              <a:gd name="connsiteY4" fmla="*/ 358066 h 71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132" h="716132">
                <a:moveTo>
                  <a:pt x="0" y="358066"/>
                </a:moveTo>
                <a:cubicBezTo>
                  <a:pt x="0" y="160312"/>
                  <a:pt x="160312" y="0"/>
                  <a:pt x="358066" y="0"/>
                </a:cubicBezTo>
                <a:cubicBezTo>
                  <a:pt x="555820" y="0"/>
                  <a:pt x="716132" y="160312"/>
                  <a:pt x="716132" y="358066"/>
                </a:cubicBezTo>
                <a:cubicBezTo>
                  <a:pt x="716132" y="555820"/>
                  <a:pt x="555820" y="716132"/>
                  <a:pt x="358066" y="716132"/>
                </a:cubicBezTo>
                <a:cubicBezTo>
                  <a:pt x="160312" y="716132"/>
                  <a:pt x="0" y="555820"/>
                  <a:pt x="0" y="35806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8821" tIns="118821" rIns="118821" bIns="118821" numCol="1" spcCol="1270" anchor="ctr" anchorCtr="0">
            <a:noAutofit/>
          </a:bodyPr>
          <a:lstStyle/>
          <a:p>
            <a:pPr algn="ctr" defTabSz="4888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1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五力分析</a:t>
            </a:r>
          </a:p>
        </p:txBody>
      </p:sp>
      <p:sp>
        <p:nvSpPr>
          <p:cNvPr id="33" name="手繪多邊形 32"/>
          <p:cNvSpPr/>
          <p:nvPr/>
        </p:nvSpPr>
        <p:spPr>
          <a:xfrm>
            <a:off x="7669587" y="2788131"/>
            <a:ext cx="501292" cy="501292"/>
          </a:xfrm>
          <a:custGeom>
            <a:avLst/>
            <a:gdLst>
              <a:gd name="connsiteX0" fmla="*/ 0 w 501292"/>
              <a:gd name="connsiteY0" fmla="*/ 250646 h 501292"/>
              <a:gd name="connsiteX1" fmla="*/ 250646 w 501292"/>
              <a:gd name="connsiteY1" fmla="*/ 0 h 501292"/>
              <a:gd name="connsiteX2" fmla="*/ 501292 w 501292"/>
              <a:gd name="connsiteY2" fmla="*/ 250646 h 501292"/>
              <a:gd name="connsiteX3" fmla="*/ 250646 w 501292"/>
              <a:gd name="connsiteY3" fmla="*/ 501292 h 501292"/>
              <a:gd name="connsiteX4" fmla="*/ 0 w 501292"/>
              <a:gd name="connsiteY4" fmla="*/ 250646 h 50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292" h="501292">
                <a:moveTo>
                  <a:pt x="0" y="250646"/>
                </a:moveTo>
                <a:cubicBezTo>
                  <a:pt x="0" y="112218"/>
                  <a:pt x="112218" y="0"/>
                  <a:pt x="250646" y="0"/>
                </a:cubicBezTo>
                <a:cubicBezTo>
                  <a:pt x="389074" y="0"/>
                  <a:pt x="501292" y="112218"/>
                  <a:pt x="501292" y="250646"/>
                </a:cubicBezTo>
                <a:cubicBezTo>
                  <a:pt x="501292" y="389074"/>
                  <a:pt x="389074" y="501292"/>
                  <a:pt x="250646" y="501292"/>
                </a:cubicBezTo>
                <a:cubicBezTo>
                  <a:pt x="112218" y="501292"/>
                  <a:pt x="0" y="389074"/>
                  <a:pt x="0" y="25064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55" tIns="83555" rIns="83555" bIns="83555" numCol="1" spcCol="1270" anchor="ctr" anchorCtr="0">
            <a:noAutofit/>
          </a:bodyPr>
          <a:lstStyle/>
          <a:p>
            <a:pPr algn="ctr" defTabSz="3555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8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供應商</a:t>
            </a:r>
          </a:p>
        </p:txBody>
      </p:sp>
      <p:sp>
        <p:nvSpPr>
          <p:cNvPr id="34" name="手繪多邊形 33"/>
          <p:cNvSpPr/>
          <p:nvPr/>
        </p:nvSpPr>
        <p:spPr>
          <a:xfrm>
            <a:off x="8392313" y="3313224"/>
            <a:ext cx="501292" cy="501292"/>
          </a:xfrm>
          <a:custGeom>
            <a:avLst/>
            <a:gdLst>
              <a:gd name="connsiteX0" fmla="*/ 0 w 501292"/>
              <a:gd name="connsiteY0" fmla="*/ 250646 h 501292"/>
              <a:gd name="connsiteX1" fmla="*/ 250646 w 501292"/>
              <a:gd name="connsiteY1" fmla="*/ 0 h 501292"/>
              <a:gd name="connsiteX2" fmla="*/ 501292 w 501292"/>
              <a:gd name="connsiteY2" fmla="*/ 250646 h 501292"/>
              <a:gd name="connsiteX3" fmla="*/ 250646 w 501292"/>
              <a:gd name="connsiteY3" fmla="*/ 501292 h 501292"/>
              <a:gd name="connsiteX4" fmla="*/ 0 w 501292"/>
              <a:gd name="connsiteY4" fmla="*/ 250646 h 50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292" h="501292">
                <a:moveTo>
                  <a:pt x="0" y="250646"/>
                </a:moveTo>
                <a:cubicBezTo>
                  <a:pt x="0" y="112218"/>
                  <a:pt x="112218" y="0"/>
                  <a:pt x="250646" y="0"/>
                </a:cubicBezTo>
                <a:cubicBezTo>
                  <a:pt x="389074" y="0"/>
                  <a:pt x="501292" y="112218"/>
                  <a:pt x="501292" y="250646"/>
                </a:cubicBezTo>
                <a:cubicBezTo>
                  <a:pt x="501292" y="389074"/>
                  <a:pt x="389074" y="501292"/>
                  <a:pt x="250646" y="501292"/>
                </a:cubicBezTo>
                <a:cubicBezTo>
                  <a:pt x="112218" y="501292"/>
                  <a:pt x="0" y="389074"/>
                  <a:pt x="0" y="25064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55" tIns="83555" rIns="83555" bIns="83555" numCol="1" spcCol="1270" anchor="ctr" anchorCtr="0">
            <a:noAutofit/>
          </a:bodyPr>
          <a:lstStyle/>
          <a:p>
            <a:pPr algn="ctr" defTabSz="3555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8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消費者</a:t>
            </a:r>
          </a:p>
        </p:txBody>
      </p:sp>
      <p:sp>
        <p:nvSpPr>
          <p:cNvPr id="35" name="手繪多邊形 34"/>
          <p:cNvSpPr/>
          <p:nvPr/>
        </p:nvSpPr>
        <p:spPr>
          <a:xfrm>
            <a:off x="8116258" y="4162842"/>
            <a:ext cx="501292" cy="501292"/>
          </a:xfrm>
          <a:custGeom>
            <a:avLst/>
            <a:gdLst>
              <a:gd name="connsiteX0" fmla="*/ 0 w 501292"/>
              <a:gd name="connsiteY0" fmla="*/ 250646 h 501292"/>
              <a:gd name="connsiteX1" fmla="*/ 250646 w 501292"/>
              <a:gd name="connsiteY1" fmla="*/ 0 h 501292"/>
              <a:gd name="connsiteX2" fmla="*/ 501292 w 501292"/>
              <a:gd name="connsiteY2" fmla="*/ 250646 h 501292"/>
              <a:gd name="connsiteX3" fmla="*/ 250646 w 501292"/>
              <a:gd name="connsiteY3" fmla="*/ 501292 h 501292"/>
              <a:gd name="connsiteX4" fmla="*/ 0 w 501292"/>
              <a:gd name="connsiteY4" fmla="*/ 250646 h 50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292" h="501292">
                <a:moveTo>
                  <a:pt x="0" y="250646"/>
                </a:moveTo>
                <a:cubicBezTo>
                  <a:pt x="0" y="112218"/>
                  <a:pt x="112218" y="0"/>
                  <a:pt x="250646" y="0"/>
                </a:cubicBezTo>
                <a:cubicBezTo>
                  <a:pt x="389074" y="0"/>
                  <a:pt x="501292" y="112218"/>
                  <a:pt x="501292" y="250646"/>
                </a:cubicBezTo>
                <a:cubicBezTo>
                  <a:pt x="501292" y="389074"/>
                  <a:pt x="389074" y="501292"/>
                  <a:pt x="250646" y="501292"/>
                </a:cubicBezTo>
                <a:cubicBezTo>
                  <a:pt x="112218" y="501292"/>
                  <a:pt x="0" y="389074"/>
                  <a:pt x="0" y="25064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55" tIns="83555" rIns="83555" bIns="83555" numCol="1" spcCol="1270" anchor="ctr" anchorCtr="0">
            <a:noAutofit/>
          </a:bodyPr>
          <a:lstStyle/>
          <a:p>
            <a:pPr algn="ctr" defTabSz="3555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80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競爭者</a:t>
            </a:r>
            <a:endParaRPr lang="zh-TW" altLang="en-US" sz="8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手繪多邊形 35"/>
          <p:cNvSpPr/>
          <p:nvPr/>
        </p:nvSpPr>
        <p:spPr>
          <a:xfrm>
            <a:off x="7222914" y="4162842"/>
            <a:ext cx="501292" cy="501292"/>
          </a:xfrm>
          <a:custGeom>
            <a:avLst/>
            <a:gdLst>
              <a:gd name="connsiteX0" fmla="*/ 0 w 501292"/>
              <a:gd name="connsiteY0" fmla="*/ 250646 h 501292"/>
              <a:gd name="connsiteX1" fmla="*/ 250646 w 501292"/>
              <a:gd name="connsiteY1" fmla="*/ 0 h 501292"/>
              <a:gd name="connsiteX2" fmla="*/ 501292 w 501292"/>
              <a:gd name="connsiteY2" fmla="*/ 250646 h 501292"/>
              <a:gd name="connsiteX3" fmla="*/ 250646 w 501292"/>
              <a:gd name="connsiteY3" fmla="*/ 501292 h 501292"/>
              <a:gd name="connsiteX4" fmla="*/ 0 w 501292"/>
              <a:gd name="connsiteY4" fmla="*/ 250646 h 50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292" h="501292">
                <a:moveTo>
                  <a:pt x="0" y="250646"/>
                </a:moveTo>
                <a:cubicBezTo>
                  <a:pt x="0" y="112218"/>
                  <a:pt x="112218" y="0"/>
                  <a:pt x="250646" y="0"/>
                </a:cubicBezTo>
                <a:cubicBezTo>
                  <a:pt x="389074" y="0"/>
                  <a:pt x="501292" y="112218"/>
                  <a:pt x="501292" y="250646"/>
                </a:cubicBezTo>
                <a:cubicBezTo>
                  <a:pt x="501292" y="389074"/>
                  <a:pt x="389074" y="501292"/>
                  <a:pt x="250646" y="501292"/>
                </a:cubicBezTo>
                <a:cubicBezTo>
                  <a:pt x="112218" y="501292"/>
                  <a:pt x="0" y="389074"/>
                  <a:pt x="0" y="25064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55" tIns="83555" rIns="83555" bIns="83555" numCol="1" spcCol="1270" anchor="ctr" anchorCtr="0">
            <a:noAutofit/>
          </a:bodyPr>
          <a:lstStyle/>
          <a:p>
            <a:pPr algn="ctr" defTabSz="3555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8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替代品</a:t>
            </a:r>
          </a:p>
        </p:txBody>
      </p:sp>
      <p:sp>
        <p:nvSpPr>
          <p:cNvPr id="37" name="手繪多邊形 36"/>
          <p:cNvSpPr/>
          <p:nvPr/>
        </p:nvSpPr>
        <p:spPr>
          <a:xfrm>
            <a:off x="6946857" y="3313224"/>
            <a:ext cx="501292" cy="501292"/>
          </a:xfrm>
          <a:custGeom>
            <a:avLst/>
            <a:gdLst>
              <a:gd name="connsiteX0" fmla="*/ 0 w 501292"/>
              <a:gd name="connsiteY0" fmla="*/ 250646 h 501292"/>
              <a:gd name="connsiteX1" fmla="*/ 250646 w 501292"/>
              <a:gd name="connsiteY1" fmla="*/ 0 h 501292"/>
              <a:gd name="connsiteX2" fmla="*/ 501292 w 501292"/>
              <a:gd name="connsiteY2" fmla="*/ 250646 h 501292"/>
              <a:gd name="connsiteX3" fmla="*/ 250646 w 501292"/>
              <a:gd name="connsiteY3" fmla="*/ 501292 h 501292"/>
              <a:gd name="connsiteX4" fmla="*/ 0 w 501292"/>
              <a:gd name="connsiteY4" fmla="*/ 250646 h 50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292" h="501292">
                <a:moveTo>
                  <a:pt x="0" y="250646"/>
                </a:moveTo>
                <a:cubicBezTo>
                  <a:pt x="0" y="112218"/>
                  <a:pt x="112218" y="0"/>
                  <a:pt x="250646" y="0"/>
                </a:cubicBezTo>
                <a:cubicBezTo>
                  <a:pt x="389074" y="0"/>
                  <a:pt x="501292" y="112218"/>
                  <a:pt x="501292" y="250646"/>
                </a:cubicBezTo>
                <a:cubicBezTo>
                  <a:pt x="501292" y="389074"/>
                  <a:pt x="389074" y="501292"/>
                  <a:pt x="250646" y="501292"/>
                </a:cubicBezTo>
                <a:cubicBezTo>
                  <a:pt x="112218" y="501292"/>
                  <a:pt x="0" y="389074"/>
                  <a:pt x="0" y="250646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55" tIns="83555" rIns="83555" bIns="83555" numCol="1" spcCol="1270" anchor="ctr" anchorCtr="0">
            <a:noAutofit/>
          </a:bodyPr>
          <a:lstStyle/>
          <a:p>
            <a:pPr algn="ctr" defTabSz="3555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8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潛在進入者</a:t>
            </a:r>
          </a:p>
        </p:txBody>
      </p:sp>
      <p:sp>
        <p:nvSpPr>
          <p:cNvPr id="38" name="矩形 37"/>
          <p:cNvSpPr/>
          <p:nvPr/>
        </p:nvSpPr>
        <p:spPr>
          <a:xfrm>
            <a:off x="3212812" y="2381657"/>
            <a:ext cx="2749434" cy="70787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lgDash"/>
          </a:ln>
        </p:spPr>
        <p:txBody>
          <a:bodyPr wrap="none" lIns="91422" tIns="45712" rIns="91422" bIns="45712">
            <a:spAutoFit/>
          </a:bodyPr>
          <a:lstStyle/>
          <a:p>
            <a:pPr algn="ctr"/>
            <a:r>
              <a:rPr lang="zh-TW" altLang="en-US" sz="4000" b="1" dirty="0">
                <a:ln w="12700">
                  <a:solidFill>
                    <a:schemeClr val="tx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差異化策略</a:t>
            </a:r>
          </a:p>
        </p:txBody>
      </p:sp>
    </p:spTree>
    <p:extLst>
      <p:ext uri="{BB962C8B-B14F-4D97-AF65-F5344CB8AC3E}">
        <p14:creationId xmlns:p14="http://schemas.microsoft.com/office/powerpoint/2010/main" val="59943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5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526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群組 44"/>
          <p:cNvGrpSpPr/>
          <p:nvPr/>
        </p:nvGrpSpPr>
        <p:grpSpPr>
          <a:xfrm>
            <a:off x="251521" y="1563638"/>
            <a:ext cx="2576046" cy="2448272"/>
            <a:chOff x="395536" y="627534"/>
            <a:chExt cx="2576047" cy="2448272"/>
          </a:xfrm>
        </p:grpSpPr>
        <p:pic>
          <p:nvPicPr>
            <p:cNvPr id="4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2598" y1="9168" x2="43633" y2="7640"/>
                          <a14:foregroundMark x1="50255" y1="5772" x2="87946" y2="24958"/>
                          <a14:foregroundMark x1="87946" y1="32937" x2="93718" y2="61969"/>
                          <a14:foregroundMark x1="40577" y1="94397" x2="62988" y2="91171"/>
                          <a14:foregroundMark x1="91511" y1="69949" x2="82513" y2="82852"/>
                          <a14:foregroundMark x1="70628" y1="91511" x2="73345" y2="87946"/>
                          <a14:foregroundMark x1="23430" y1="16808" x2="5603" y2="40238"/>
                          <a14:foregroundMark x1="24618" y1="10526" x2="33277" y2="14601"/>
                          <a14:foregroundMark x1="13922" y1="16808" x2="27165" y2="25976"/>
                          <a14:foregroundMark x1="8149" y1="26655" x2="13922" y2="31579"/>
                          <a14:foregroundMark x1="5093" y1="47878" x2="12394" y2="69610"/>
                          <a14:foregroundMark x1="4414" y1="59762" x2="12394" y2="74024"/>
                          <a14:foregroundMark x1="11715" y1="75042" x2="20204" y2="84211"/>
                          <a14:foregroundMark x1="24109" y1="87606" x2="41087" y2="95246"/>
                          <a14:foregroundMark x1="39219" y1="94058" x2="52292" y2="96604"/>
                          <a14:foregroundMark x1="50255" y1="95586" x2="59423" y2="94058"/>
                          <a14:foregroundMark x1="52801" y1="96265" x2="53820" y2="97793"/>
                          <a14:foregroundMark x1="59423" y1="3735" x2="72496" y2="9168"/>
                          <a14:foregroundMark x1="76910" y1="11036" x2="85059" y2="19015"/>
                          <a14:foregroundMark x1="90832" y1="30730" x2="97453" y2="522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627534"/>
              <a:ext cx="2448272" cy="2448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矩形 46"/>
            <p:cNvSpPr/>
            <p:nvPr/>
          </p:nvSpPr>
          <p:spPr>
            <a:xfrm>
              <a:off x="790676" y="1563638"/>
              <a:ext cx="218090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dirty="0">
                  <a:solidFill>
                    <a:schemeClr val="accent6">
                      <a:lumMod val="50000"/>
                    </a:schemeClr>
                  </a:solidFill>
                  <a:latin typeface="Rage Italic" pitchFamily="66" charset="0"/>
                </a:rPr>
                <a:t>Together</a:t>
              </a:r>
              <a:endParaRPr lang="zh-TW" altLang="en-US" sz="4000" dirty="0">
                <a:solidFill>
                  <a:schemeClr val="accent6">
                    <a:lumMod val="50000"/>
                  </a:schemeClr>
                </a:solidFill>
                <a:latin typeface="Rage Italic" pitchFamily="66" charset="0"/>
              </a:endParaRPr>
            </a:p>
          </p:txBody>
        </p:sp>
      </p:grpSp>
      <p:cxnSp>
        <p:nvCxnSpPr>
          <p:cNvPr id="6" name="直線接點 5"/>
          <p:cNvCxnSpPr/>
          <p:nvPr/>
        </p:nvCxnSpPr>
        <p:spPr>
          <a:xfrm>
            <a:off x="3131840" y="2130460"/>
            <a:ext cx="0" cy="11521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2843808" y="2634516"/>
            <a:ext cx="576064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3084838" y="1915542"/>
            <a:ext cx="4176464" cy="5842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altLang="en-US" sz="4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六、競爭者分析</a:t>
            </a:r>
            <a:endParaRPr lang="en-US" altLang="zh-TW" sz="4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橢圓 10">
            <a:hlinkClick r:id="" action="ppaction://hlinkshowjump?jump=lastslide"/>
          </p:cNvPr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/>
          </a:p>
        </p:txBody>
      </p:sp>
      <p:sp>
        <p:nvSpPr>
          <p:cNvPr id="12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35</a:t>
            </a:fld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995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36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2" y="-20537"/>
            <a:ext cx="3416283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六、競爭者分析</a:t>
            </a:r>
          </a:p>
        </p:txBody>
      </p:sp>
      <p:sp>
        <p:nvSpPr>
          <p:cNvPr id="21" name="圓角矩形 20"/>
          <p:cNvSpPr/>
          <p:nvPr/>
        </p:nvSpPr>
        <p:spPr>
          <a:xfrm>
            <a:off x="7092282" y="888971"/>
            <a:ext cx="1296144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en-US" altLang="zh-TW" sz="2000" b="1" dirty="0">
                <a:latin typeface="Times New Roman" pitchFamily="18" charset="0"/>
                <a:cs typeface="Times New Roman" pitchFamily="18" charset="0"/>
              </a:rPr>
              <a:t>Tinder</a:t>
            </a:r>
            <a:endParaRPr lang="zh-TW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5517232" y="888971"/>
            <a:ext cx="1296144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en-US" altLang="zh-TW" sz="2000" b="1" dirty="0" err="1">
                <a:latin typeface="Times New Roman" pitchFamily="18" charset="0"/>
                <a:cs typeface="Times New Roman" pitchFamily="18" charset="0"/>
              </a:rPr>
              <a:t>BeeTalk</a:t>
            </a:r>
            <a:endParaRPr lang="zh-TW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35496" y="1491630"/>
            <a:ext cx="1296144" cy="576064"/>
          </a:xfrm>
          <a:prstGeom prst="rightArrow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目標客群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" b="4795"/>
          <a:stretch/>
        </p:blipFill>
        <p:spPr>
          <a:xfrm>
            <a:off x="1378988" y="1851670"/>
            <a:ext cx="3522119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流程圖: 替代處理程序 13"/>
          <p:cNvSpPr/>
          <p:nvPr/>
        </p:nvSpPr>
        <p:spPr>
          <a:xfrm>
            <a:off x="2191312" y="4155926"/>
            <a:ext cx="1152128" cy="35074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u="sng" dirty="0" smtClean="0">
                <a:solidFill>
                  <a:srgbClr val="FE22B5"/>
                </a:solidFill>
                <a:latin typeface="標楷體" pitchFamily="65" charset="-120"/>
                <a:ea typeface="標楷體" pitchFamily="65" charset="-120"/>
              </a:rPr>
              <a:t>單身女性</a:t>
            </a:r>
            <a:endParaRPr lang="zh-TW" altLang="en-US" b="1" u="sng" dirty="0">
              <a:solidFill>
                <a:srgbClr val="FE22B5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111" y="1610731"/>
            <a:ext cx="3740649" cy="2495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流程圖: 替代處理程序 34"/>
          <p:cNvSpPr/>
          <p:nvPr/>
        </p:nvSpPr>
        <p:spPr>
          <a:xfrm>
            <a:off x="6615799" y="4155926"/>
            <a:ext cx="1152128" cy="35074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一般大眾</a:t>
            </a:r>
            <a:endParaRPr lang="zh-TW" altLang="en-US" u="sng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2051720" y="901566"/>
            <a:ext cx="1296144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en-US" altLang="zh-TW" sz="2000" b="1" dirty="0">
                <a:latin typeface="Times New Roman" pitchFamily="18" charset="0"/>
                <a:cs typeface="Times New Roman" pitchFamily="18" charset="0"/>
              </a:rPr>
              <a:t>Together</a:t>
            </a:r>
            <a:endParaRPr lang="zh-TW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94" y="3890032"/>
            <a:ext cx="43204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7" name="直線接點 46"/>
          <p:cNvCxnSpPr/>
          <p:nvPr/>
        </p:nvCxnSpPr>
        <p:spPr>
          <a:xfrm>
            <a:off x="5004048" y="1279727"/>
            <a:ext cx="0" cy="3157333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向右箭號 47"/>
          <p:cNvSpPr/>
          <p:nvPr/>
        </p:nvSpPr>
        <p:spPr>
          <a:xfrm>
            <a:off x="52885" y="2146208"/>
            <a:ext cx="1296144" cy="57606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揪團功能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9" name="向右箭號 48"/>
          <p:cNvSpPr/>
          <p:nvPr/>
        </p:nvSpPr>
        <p:spPr>
          <a:xfrm>
            <a:off x="35496" y="2787774"/>
            <a:ext cx="1296144" cy="57606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安全性</a:t>
            </a:r>
          </a:p>
        </p:txBody>
      </p:sp>
      <p:sp>
        <p:nvSpPr>
          <p:cNvPr id="50" name="向右箭號 49"/>
          <p:cNvSpPr/>
          <p:nvPr/>
        </p:nvSpPr>
        <p:spPr>
          <a:xfrm>
            <a:off x="35496" y="3435846"/>
            <a:ext cx="1296144" cy="57606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活動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1" name="向右箭號 50"/>
          <p:cNvSpPr/>
          <p:nvPr/>
        </p:nvSpPr>
        <p:spPr>
          <a:xfrm>
            <a:off x="43344" y="4088756"/>
            <a:ext cx="1296144" cy="57606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行程規劃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0" name="圓角矩形 39"/>
          <p:cNvSpPr/>
          <p:nvPr/>
        </p:nvSpPr>
        <p:spPr>
          <a:xfrm>
            <a:off x="2051720" y="928161"/>
            <a:ext cx="1296144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en-US" altLang="zh-TW" sz="2000" b="1" dirty="0">
                <a:latin typeface="Times New Roman" pitchFamily="18" charset="0"/>
                <a:cs typeface="Times New Roman" pitchFamily="18" charset="0"/>
              </a:rPr>
              <a:t>Together</a:t>
            </a:r>
            <a:endParaRPr lang="zh-TW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流程圖: 替代處理程序 4"/>
          <p:cNvSpPr/>
          <p:nvPr/>
        </p:nvSpPr>
        <p:spPr>
          <a:xfrm>
            <a:off x="2051720" y="4326537"/>
            <a:ext cx="1656184" cy="35074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u="sng" dirty="0" smtClean="0">
                <a:solidFill>
                  <a:srgbClr val="FE22B5"/>
                </a:solidFill>
                <a:latin typeface="標楷體" pitchFamily="65" charset="-120"/>
                <a:ea typeface="標楷體" pitchFamily="65" charset="-120"/>
              </a:rPr>
              <a:t>各種性質揪團</a:t>
            </a:r>
            <a:endParaRPr lang="zh-TW" altLang="en-US" b="1" u="sng" dirty="0">
              <a:solidFill>
                <a:srgbClr val="FE22B5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3" t="18993" r="38324" b="18000"/>
          <a:stretch/>
        </p:blipFill>
        <p:spPr>
          <a:xfrm>
            <a:off x="1403650" y="1470402"/>
            <a:ext cx="1468740" cy="1434860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4805" r="2460" b="2943"/>
          <a:stretch/>
        </p:blipFill>
        <p:spPr>
          <a:xfrm>
            <a:off x="3147370" y="1878265"/>
            <a:ext cx="1440160" cy="1562208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12167" r="15165" b="16400"/>
          <a:stretch/>
        </p:blipFill>
        <p:spPr>
          <a:xfrm>
            <a:off x="2048123" y="2727617"/>
            <a:ext cx="1512168" cy="1516383"/>
          </a:xfrm>
          <a:prstGeom prst="rect">
            <a:avLst/>
          </a:prstGeom>
        </p:spPr>
      </p:pic>
      <p:sp>
        <p:nvSpPr>
          <p:cNvPr id="45" name="圓角矩形 44"/>
          <p:cNvSpPr/>
          <p:nvPr/>
        </p:nvSpPr>
        <p:spPr>
          <a:xfrm>
            <a:off x="6948266" y="915566"/>
            <a:ext cx="1296144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en-US" altLang="zh-TW" sz="2000" b="1" dirty="0">
                <a:latin typeface="Times New Roman" pitchFamily="18" charset="0"/>
                <a:cs typeface="Times New Roman" pitchFamily="18" charset="0"/>
              </a:rPr>
              <a:t>Tinder</a:t>
            </a:r>
            <a:endParaRPr lang="zh-TW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圓角矩形 51"/>
          <p:cNvSpPr/>
          <p:nvPr/>
        </p:nvSpPr>
        <p:spPr>
          <a:xfrm>
            <a:off x="5364090" y="915566"/>
            <a:ext cx="1296144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en-US" altLang="zh-TW" sz="2000" b="1" dirty="0" err="1">
                <a:latin typeface="Times New Roman" pitchFamily="18" charset="0"/>
                <a:cs typeface="Times New Roman" pitchFamily="18" charset="0"/>
              </a:rPr>
              <a:t>BeeTalk</a:t>
            </a:r>
            <a:endParaRPr lang="zh-TW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80" y="4110304"/>
            <a:ext cx="43204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圖片 5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5" r="9541"/>
          <a:stretch/>
        </p:blipFill>
        <p:spPr>
          <a:xfrm>
            <a:off x="5576007" y="1662241"/>
            <a:ext cx="2592288" cy="2358644"/>
          </a:xfrm>
          <a:prstGeom prst="rect">
            <a:avLst/>
          </a:prstGeom>
        </p:spPr>
      </p:pic>
      <p:sp>
        <p:nvSpPr>
          <p:cNvPr id="55" name="流程圖: 替代處理程序 21"/>
          <p:cNvSpPr/>
          <p:nvPr/>
        </p:nvSpPr>
        <p:spPr>
          <a:xfrm>
            <a:off x="5576007" y="4243998"/>
            <a:ext cx="2520280" cy="35074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u="sng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僅聊天性質無揪團功能</a:t>
            </a:r>
          </a:p>
        </p:txBody>
      </p:sp>
      <p:cxnSp>
        <p:nvCxnSpPr>
          <p:cNvPr id="56" name="直線接點 55"/>
          <p:cNvCxnSpPr/>
          <p:nvPr/>
        </p:nvCxnSpPr>
        <p:spPr>
          <a:xfrm>
            <a:off x="5004048" y="1306322"/>
            <a:ext cx="0" cy="3157333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向右箭號 56"/>
          <p:cNvSpPr/>
          <p:nvPr/>
        </p:nvSpPr>
        <p:spPr>
          <a:xfrm>
            <a:off x="35496" y="1518225"/>
            <a:ext cx="1296144" cy="57606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目標客群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8" name="向右箭號 57"/>
          <p:cNvSpPr/>
          <p:nvPr/>
        </p:nvSpPr>
        <p:spPr>
          <a:xfrm>
            <a:off x="52885" y="2172803"/>
            <a:ext cx="1296144" cy="576064"/>
          </a:xfrm>
          <a:prstGeom prst="rightArrow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揪團功能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9" name="向右箭號 58"/>
          <p:cNvSpPr/>
          <p:nvPr/>
        </p:nvSpPr>
        <p:spPr>
          <a:xfrm>
            <a:off x="35496" y="2814369"/>
            <a:ext cx="1296144" cy="57606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安全性</a:t>
            </a:r>
          </a:p>
        </p:txBody>
      </p:sp>
      <p:sp>
        <p:nvSpPr>
          <p:cNvPr id="60" name="向右箭號 59"/>
          <p:cNvSpPr/>
          <p:nvPr/>
        </p:nvSpPr>
        <p:spPr>
          <a:xfrm>
            <a:off x="35496" y="3462441"/>
            <a:ext cx="1296144" cy="57606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活動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1" name="向右箭號 60"/>
          <p:cNvSpPr/>
          <p:nvPr/>
        </p:nvSpPr>
        <p:spPr>
          <a:xfrm>
            <a:off x="43344" y="4115351"/>
            <a:ext cx="1296144" cy="57606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行程規劃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6" name="圓角矩形 75"/>
          <p:cNvSpPr/>
          <p:nvPr/>
        </p:nvSpPr>
        <p:spPr>
          <a:xfrm>
            <a:off x="2132097" y="935461"/>
            <a:ext cx="1296144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en-US" altLang="zh-TW" sz="2000" b="1" dirty="0">
                <a:latin typeface="Times New Roman" pitchFamily="18" charset="0"/>
                <a:cs typeface="Times New Roman" pitchFamily="18" charset="0"/>
              </a:rPr>
              <a:t>Together</a:t>
            </a:r>
            <a:endParaRPr lang="zh-TW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" name="圖片 7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1" t="2440" r="13480" b="-1"/>
          <a:stretch/>
        </p:blipFill>
        <p:spPr>
          <a:xfrm>
            <a:off x="1619672" y="1668607"/>
            <a:ext cx="2320994" cy="2335280"/>
          </a:xfrm>
          <a:prstGeom prst="rect">
            <a:avLst/>
          </a:prstGeom>
        </p:spPr>
      </p:pic>
      <p:sp>
        <p:nvSpPr>
          <p:cNvPr id="78" name="流程圖: 替代處理程序 6"/>
          <p:cNvSpPr/>
          <p:nvPr/>
        </p:nvSpPr>
        <p:spPr>
          <a:xfrm>
            <a:off x="1924442" y="4191591"/>
            <a:ext cx="2016224" cy="35074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u="sng" dirty="0" smtClean="0">
                <a:solidFill>
                  <a:srgbClr val="FE22B5"/>
                </a:solidFill>
                <a:latin typeface="標楷體" pitchFamily="65" charset="-120"/>
                <a:ea typeface="標楷體" pitchFamily="65" charset="-120"/>
              </a:rPr>
              <a:t>安全性嚴格把關</a:t>
            </a:r>
            <a:endParaRPr lang="zh-TW" altLang="en-US" b="1" u="sng" dirty="0">
              <a:solidFill>
                <a:srgbClr val="FE22B5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9" name="圓角矩形 78"/>
          <p:cNvSpPr/>
          <p:nvPr/>
        </p:nvSpPr>
        <p:spPr>
          <a:xfrm>
            <a:off x="6948266" y="915566"/>
            <a:ext cx="1296144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en-US" altLang="zh-TW" sz="2000" b="1" dirty="0">
                <a:latin typeface="Times New Roman" pitchFamily="18" charset="0"/>
                <a:cs typeface="Times New Roman" pitchFamily="18" charset="0"/>
              </a:rPr>
              <a:t>Tinder</a:t>
            </a:r>
            <a:endParaRPr lang="zh-TW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圓角矩形 79"/>
          <p:cNvSpPr/>
          <p:nvPr/>
        </p:nvSpPr>
        <p:spPr>
          <a:xfrm>
            <a:off x="5436096" y="921932"/>
            <a:ext cx="1296144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en-US" altLang="zh-TW" sz="2000" b="1" dirty="0" err="1">
                <a:latin typeface="Times New Roman" pitchFamily="18" charset="0"/>
                <a:cs typeface="Times New Roman" pitchFamily="18" charset="0"/>
              </a:rPr>
              <a:t>BeeTalk</a:t>
            </a:r>
            <a:endParaRPr lang="zh-TW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" name="圖片 8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442" y="1480268"/>
            <a:ext cx="2886997" cy="2989755"/>
          </a:xfrm>
          <a:prstGeom prst="rect">
            <a:avLst/>
          </a:prstGeom>
        </p:spPr>
      </p:pic>
      <p:sp>
        <p:nvSpPr>
          <p:cNvPr id="82" name="流程圖: 替代處理程序 10"/>
          <p:cNvSpPr/>
          <p:nvPr/>
        </p:nvSpPr>
        <p:spPr>
          <a:xfrm>
            <a:off x="5569002" y="4191290"/>
            <a:ext cx="1150434" cy="35074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安全性低</a:t>
            </a:r>
            <a:endParaRPr lang="zh-TW" altLang="en-US" u="sng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83" name="直線接點 82"/>
          <p:cNvCxnSpPr/>
          <p:nvPr/>
        </p:nvCxnSpPr>
        <p:spPr>
          <a:xfrm>
            <a:off x="5004048" y="1312689"/>
            <a:ext cx="0" cy="3157333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2" y="3955707"/>
            <a:ext cx="43204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向右箭號 84"/>
          <p:cNvSpPr/>
          <p:nvPr/>
        </p:nvSpPr>
        <p:spPr>
          <a:xfrm>
            <a:off x="35496" y="1524591"/>
            <a:ext cx="1296144" cy="57606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目標客群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6" name="向右箭號 85"/>
          <p:cNvSpPr/>
          <p:nvPr/>
        </p:nvSpPr>
        <p:spPr>
          <a:xfrm>
            <a:off x="52885" y="2179169"/>
            <a:ext cx="1296144" cy="57606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揪團功能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7" name="向右箭號 86"/>
          <p:cNvSpPr/>
          <p:nvPr/>
        </p:nvSpPr>
        <p:spPr>
          <a:xfrm>
            <a:off x="35496" y="2820735"/>
            <a:ext cx="1296144" cy="576064"/>
          </a:xfrm>
          <a:prstGeom prst="rightArrow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安全性</a:t>
            </a:r>
          </a:p>
        </p:txBody>
      </p:sp>
      <p:sp>
        <p:nvSpPr>
          <p:cNvPr id="88" name="向右箭號 87"/>
          <p:cNvSpPr/>
          <p:nvPr/>
        </p:nvSpPr>
        <p:spPr>
          <a:xfrm>
            <a:off x="35496" y="3468807"/>
            <a:ext cx="1296144" cy="57606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活動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9" name="向右箭號 88"/>
          <p:cNvSpPr/>
          <p:nvPr/>
        </p:nvSpPr>
        <p:spPr>
          <a:xfrm>
            <a:off x="43344" y="4121717"/>
            <a:ext cx="1296144" cy="57606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行程規劃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4" name="圓角矩形 103"/>
          <p:cNvSpPr/>
          <p:nvPr/>
        </p:nvSpPr>
        <p:spPr>
          <a:xfrm>
            <a:off x="2132097" y="929095"/>
            <a:ext cx="1296144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en-US" altLang="zh-TW" sz="2000" b="1" dirty="0">
                <a:latin typeface="Times New Roman" pitchFamily="18" charset="0"/>
                <a:cs typeface="Times New Roman" pitchFamily="18" charset="0"/>
              </a:rPr>
              <a:t>Together</a:t>
            </a:r>
            <a:endParaRPr lang="zh-TW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圓角矩形 104"/>
          <p:cNvSpPr/>
          <p:nvPr/>
        </p:nvSpPr>
        <p:spPr>
          <a:xfrm>
            <a:off x="6948266" y="915566"/>
            <a:ext cx="1296144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en-US" altLang="zh-TW" sz="2000" b="1" dirty="0">
                <a:latin typeface="Times New Roman" pitchFamily="18" charset="0"/>
                <a:cs typeface="Times New Roman" pitchFamily="18" charset="0"/>
              </a:rPr>
              <a:t>Tinder</a:t>
            </a:r>
            <a:endParaRPr lang="zh-TW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圓角矩形 105"/>
          <p:cNvSpPr/>
          <p:nvPr/>
        </p:nvSpPr>
        <p:spPr>
          <a:xfrm>
            <a:off x="5364090" y="915566"/>
            <a:ext cx="1296144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en-US" altLang="zh-TW" sz="2000" b="1" dirty="0" err="1">
                <a:latin typeface="Times New Roman" pitchFamily="18" charset="0"/>
                <a:cs typeface="Times New Roman" pitchFamily="18" charset="0"/>
              </a:rPr>
              <a:t>BeeTalk</a:t>
            </a:r>
            <a:endParaRPr lang="zh-TW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7" name="圖片 106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0"/>
          <a:stretch/>
        </p:blipFill>
        <p:spPr>
          <a:xfrm>
            <a:off x="1475656" y="1848755"/>
            <a:ext cx="3380658" cy="2045735"/>
          </a:xfrm>
          <a:prstGeom prst="rect">
            <a:avLst/>
          </a:prstGeom>
        </p:spPr>
      </p:pic>
      <p:sp>
        <p:nvSpPr>
          <p:cNvPr id="108" name="流程圖: 替代處理程序 7"/>
          <p:cNvSpPr/>
          <p:nvPr/>
        </p:nvSpPr>
        <p:spPr>
          <a:xfrm>
            <a:off x="2204105" y="4119805"/>
            <a:ext cx="1152128" cy="35074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u="sng" dirty="0" smtClean="0">
                <a:solidFill>
                  <a:srgbClr val="FE22B5"/>
                </a:solidFill>
                <a:latin typeface="標楷體" pitchFamily="65" charset="-120"/>
                <a:ea typeface="標楷體" pitchFamily="65" charset="-120"/>
              </a:rPr>
              <a:t>活動較多</a:t>
            </a:r>
            <a:endParaRPr lang="zh-TW" altLang="en-US" b="1" u="sng" dirty="0">
              <a:solidFill>
                <a:srgbClr val="FE22B5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9" name="圖片 10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040" y="1879513"/>
            <a:ext cx="3225039" cy="2415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" name="流程圖: 替代處理程序 9"/>
          <p:cNvSpPr/>
          <p:nvPr/>
        </p:nvSpPr>
        <p:spPr>
          <a:xfrm>
            <a:off x="5940152" y="4119805"/>
            <a:ext cx="1656184" cy="35074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活動較少或無</a:t>
            </a:r>
            <a:endParaRPr lang="zh-TW" altLang="en-US" b="1" u="sng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1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857" y="3879116"/>
            <a:ext cx="43204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" name="向右箭號 111"/>
          <p:cNvSpPr/>
          <p:nvPr/>
        </p:nvSpPr>
        <p:spPr>
          <a:xfrm>
            <a:off x="35496" y="1518225"/>
            <a:ext cx="1296144" cy="57606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目標客群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3" name="向右箭號 112"/>
          <p:cNvSpPr/>
          <p:nvPr/>
        </p:nvSpPr>
        <p:spPr>
          <a:xfrm>
            <a:off x="52885" y="2172803"/>
            <a:ext cx="1296144" cy="57606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揪團功能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4" name="向右箭號 113"/>
          <p:cNvSpPr/>
          <p:nvPr/>
        </p:nvSpPr>
        <p:spPr>
          <a:xfrm>
            <a:off x="35496" y="2814369"/>
            <a:ext cx="1296144" cy="57606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安全性</a:t>
            </a:r>
          </a:p>
        </p:txBody>
      </p:sp>
      <p:sp>
        <p:nvSpPr>
          <p:cNvPr id="115" name="向右箭號 114"/>
          <p:cNvSpPr/>
          <p:nvPr/>
        </p:nvSpPr>
        <p:spPr>
          <a:xfrm>
            <a:off x="35496" y="3462441"/>
            <a:ext cx="1296144" cy="576064"/>
          </a:xfrm>
          <a:prstGeom prst="rightArrow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活動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6" name="向右箭號 115"/>
          <p:cNvSpPr/>
          <p:nvPr/>
        </p:nvSpPr>
        <p:spPr>
          <a:xfrm>
            <a:off x="43344" y="4115351"/>
            <a:ext cx="1296144" cy="57606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行程規劃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7" name="圓角矩形 116"/>
          <p:cNvSpPr/>
          <p:nvPr/>
        </p:nvSpPr>
        <p:spPr>
          <a:xfrm>
            <a:off x="2339752" y="897662"/>
            <a:ext cx="1296144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en-US" altLang="zh-TW" sz="2000" b="1" dirty="0">
                <a:latin typeface="Times New Roman" pitchFamily="18" charset="0"/>
                <a:cs typeface="Times New Roman" pitchFamily="18" charset="0"/>
              </a:rPr>
              <a:t>Together</a:t>
            </a:r>
            <a:endParaRPr lang="zh-TW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圓角矩形 117"/>
          <p:cNvSpPr/>
          <p:nvPr/>
        </p:nvSpPr>
        <p:spPr>
          <a:xfrm>
            <a:off x="7092282" y="884133"/>
            <a:ext cx="1296144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en-US" altLang="zh-TW" sz="2000" b="1" dirty="0">
                <a:latin typeface="Times New Roman" pitchFamily="18" charset="0"/>
                <a:cs typeface="Times New Roman" pitchFamily="18" charset="0"/>
              </a:rPr>
              <a:t>Tinder</a:t>
            </a:r>
            <a:endParaRPr lang="zh-TW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圓角矩形 118"/>
          <p:cNvSpPr/>
          <p:nvPr/>
        </p:nvSpPr>
        <p:spPr>
          <a:xfrm>
            <a:off x="5652122" y="897662"/>
            <a:ext cx="1296144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en-US" altLang="zh-TW" sz="2000" b="1" dirty="0" err="1">
                <a:latin typeface="Times New Roman" pitchFamily="18" charset="0"/>
                <a:cs typeface="Times New Roman" pitchFamily="18" charset="0"/>
              </a:rPr>
              <a:t>BeeTalk</a:t>
            </a:r>
            <a:endParaRPr lang="zh-TW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流程圖: 替代處理程序 7"/>
          <p:cNvSpPr/>
          <p:nvPr/>
        </p:nvSpPr>
        <p:spPr>
          <a:xfrm>
            <a:off x="1588612" y="4102394"/>
            <a:ext cx="3020540" cy="356070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 fontAlgn="ctr"/>
            <a:r>
              <a:rPr lang="zh-TW" altLang="en-US" b="1" u="sng" dirty="0" smtClean="0">
                <a:solidFill>
                  <a:srgbClr val="FE22B5"/>
                </a:solidFill>
                <a:latin typeface="標楷體" pitchFamily="65" charset="-120"/>
                <a:ea typeface="標楷體" pitchFamily="65" charset="-120"/>
              </a:rPr>
              <a:t>可定位</a:t>
            </a:r>
            <a:r>
              <a:rPr lang="zh-TW" altLang="en-US" b="1" u="sng" dirty="0">
                <a:solidFill>
                  <a:srgbClr val="FE22B5"/>
                </a:solidFill>
                <a:latin typeface="標楷體" pitchFamily="65" charset="-120"/>
                <a:ea typeface="標楷體" pitchFamily="65" charset="-120"/>
              </a:rPr>
              <a:t>與</a:t>
            </a:r>
            <a:r>
              <a:rPr lang="zh-TW" altLang="en-US" b="1" u="sng" dirty="0" smtClean="0">
                <a:solidFill>
                  <a:srgbClr val="FE22B5"/>
                </a:solidFill>
                <a:latin typeface="標楷體" pitchFamily="65" charset="-120"/>
                <a:ea typeface="標楷體" pitchFamily="65" charset="-120"/>
              </a:rPr>
              <a:t>揪團</a:t>
            </a:r>
            <a:r>
              <a:rPr lang="zh-TW" altLang="en-US" b="1" u="sng" dirty="0">
                <a:solidFill>
                  <a:srgbClr val="FE22B5"/>
                </a:solidFill>
                <a:latin typeface="標楷體" pitchFamily="65" charset="-120"/>
                <a:ea typeface="標楷體" pitchFamily="65" charset="-120"/>
              </a:rPr>
              <a:t>功能排定行程</a:t>
            </a:r>
          </a:p>
        </p:txBody>
      </p:sp>
      <p:sp>
        <p:nvSpPr>
          <p:cNvPr id="121" name="流程圖: 替代處理程序 9"/>
          <p:cNvSpPr/>
          <p:nvPr/>
        </p:nvSpPr>
        <p:spPr>
          <a:xfrm>
            <a:off x="6156176" y="4102394"/>
            <a:ext cx="1872208" cy="35074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無行程規劃功能</a:t>
            </a:r>
            <a:endParaRPr lang="zh-TW" altLang="en-US" b="1" u="sng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122" name="群組 121"/>
          <p:cNvGrpSpPr/>
          <p:nvPr/>
        </p:nvGrpSpPr>
        <p:grpSpPr>
          <a:xfrm>
            <a:off x="1349029" y="1702818"/>
            <a:ext cx="4015058" cy="2300377"/>
            <a:chOff x="914596" y="1779662"/>
            <a:chExt cx="3692982" cy="2016224"/>
          </a:xfrm>
        </p:grpSpPr>
        <p:pic>
          <p:nvPicPr>
            <p:cNvPr id="123" name="圖片 12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596" y="1779662"/>
              <a:ext cx="3692982" cy="2016224"/>
            </a:xfrm>
            <a:prstGeom prst="rect">
              <a:avLst/>
            </a:prstGeom>
          </p:spPr>
        </p:pic>
        <p:sp>
          <p:nvSpPr>
            <p:cNvPr id="124" name="文字方塊 123"/>
            <p:cNvSpPr txBox="1"/>
            <p:nvPr/>
          </p:nvSpPr>
          <p:spPr>
            <a:xfrm>
              <a:off x="1187624" y="2211561"/>
              <a:ext cx="747823" cy="188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800" b="1" dirty="0">
                  <a:solidFill>
                    <a:schemeClr val="bg1"/>
                  </a:solidFill>
                </a:rPr>
                <a:t>致理科技大學</a:t>
              </a:r>
            </a:p>
          </p:txBody>
        </p:sp>
        <p:sp>
          <p:nvSpPr>
            <p:cNvPr id="125" name="文字方塊 124"/>
            <p:cNvSpPr txBox="1"/>
            <p:nvPr/>
          </p:nvSpPr>
          <p:spPr>
            <a:xfrm>
              <a:off x="3729987" y="2324364"/>
              <a:ext cx="653461" cy="296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800" b="1" dirty="0">
                  <a:solidFill>
                    <a:schemeClr val="bg1"/>
                  </a:solidFill>
                </a:rPr>
                <a:t>板橋</a:t>
              </a:r>
              <a:endParaRPr lang="en-US" altLang="zh-TW" sz="800" b="1" dirty="0">
                <a:solidFill>
                  <a:schemeClr val="bg1"/>
                </a:solidFill>
              </a:endParaRPr>
            </a:p>
            <a:p>
              <a:r>
                <a:rPr lang="zh-TW" altLang="en-US" sz="800" b="1" dirty="0">
                  <a:solidFill>
                    <a:schemeClr val="bg1"/>
                  </a:solidFill>
                </a:rPr>
                <a:t>歡樂耶誕城</a:t>
              </a:r>
            </a:p>
          </p:txBody>
        </p:sp>
        <p:sp>
          <p:nvSpPr>
            <p:cNvPr id="126" name="文字方塊 125"/>
            <p:cNvSpPr txBox="1"/>
            <p:nvPr/>
          </p:nvSpPr>
          <p:spPr>
            <a:xfrm>
              <a:off x="1995995" y="2859782"/>
              <a:ext cx="653461" cy="296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800" b="1" dirty="0">
                  <a:solidFill>
                    <a:schemeClr val="bg1"/>
                  </a:solidFill>
                </a:rPr>
                <a:t>板橋星聚點</a:t>
              </a:r>
              <a:endParaRPr lang="en-US" altLang="zh-TW" sz="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zh-TW" sz="800" b="1" dirty="0">
                  <a:solidFill>
                    <a:schemeClr val="bg1"/>
                  </a:solidFill>
                </a:rPr>
                <a:t>KTV</a:t>
              </a:r>
              <a:endParaRPr lang="zh-TW" altLang="en-US" sz="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7" name="圖片 1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867040"/>
            <a:ext cx="2372056" cy="2000529"/>
          </a:xfrm>
          <a:prstGeom prst="rect">
            <a:avLst/>
          </a:prstGeom>
        </p:spPr>
      </p:pic>
      <p:cxnSp>
        <p:nvCxnSpPr>
          <p:cNvPr id="128" name="直線接點 127"/>
          <p:cNvCxnSpPr/>
          <p:nvPr/>
        </p:nvCxnSpPr>
        <p:spPr>
          <a:xfrm>
            <a:off x="5436096" y="1281787"/>
            <a:ext cx="0" cy="3157333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9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4" y="3886370"/>
            <a:ext cx="43204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" name="向右箭號 129"/>
          <p:cNvSpPr/>
          <p:nvPr/>
        </p:nvSpPr>
        <p:spPr>
          <a:xfrm>
            <a:off x="35496" y="1486792"/>
            <a:ext cx="1296144" cy="57606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目標客群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1" name="向右箭號 130"/>
          <p:cNvSpPr/>
          <p:nvPr/>
        </p:nvSpPr>
        <p:spPr>
          <a:xfrm>
            <a:off x="52885" y="2141370"/>
            <a:ext cx="1296144" cy="57606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揪團功能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2" name="向右箭號 131"/>
          <p:cNvSpPr/>
          <p:nvPr/>
        </p:nvSpPr>
        <p:spPr>
          <a:xfrm>
            <a:off x="35496" y="2782936"/>
            <a:ext cx="1296144" cy="57606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安全性</a:t>
            </a:r>
          </a:p>
        </p:txBody>
      </p:sp>
      <p:sp>
        <p:nvSpPr>
          <p:cNvPr id="133" name="向右箭號 132"/>
          <p:cNvSpPr/>
          <p:nvPr/>
        </p:nvSpPr>
        <p:spPr>
          <a:xfrm>
            <a:off x="35496" y="3431008"/>
            <a:ext cx="1296144" cy="57606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活動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4" name="向右箭號 133"/>
          <p:cNvSpPr/>
          <p:nvPr/>
        </p:nvSpPr>
        <p:spPr>
          <a:xfrm>
            <a:off x="43344" y="4083918"/>
            <a:ext cx="1296144" cy="576064"/>
          </a:xfrm>
          <a:prstGeom prst="rightArrow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行程規劃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90" name="直線接點 89"/>
          <p:cNvCxnSpPr/>
          <p:nvPr/>
        </p:nvCxnSpPr>
        <p:spPr>
          <a:xfrm>
            <a:off x="5220072" y="1347614"/>
            <a:ext cx="0" cy="3157333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567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"/>
                            </p:stCondLst>
                            <p:childTnLst>
                              <p:par>
                                <p:cTn id="18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1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60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"/>
                            </p:stCondLst>
                            <p:childTnLst>
                              <p:par>
                                <p:cTn id="2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3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000"/>
                            </p:stCondLst>
                            <p:childTnLst>
                              <p:par>
                                <p:cTn id="2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500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000"/>
                            </p:stCondLst>
                            <p:childTnLst>
                              <p:par>
                                <p:cTn id="2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00"/>
                            </p:stCondLst>
                            <p:childTnLst>
                              <p:par>
                                <p:cTn id="3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500"/>
                            </p:stCondLst>
                            <p:childTnLst>
                              <p:par>
                                <p:cTn id="3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2000"/>
                            </p:stCondLst>
                            <p:childTnLst>
                              <p:par>
                                <p:cTn id="3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1" grpId="1" animBg="1"/>
      <p:bldP spid="22" grpId="0" animBg="1"/>
      <p:bldP spid="22" grpId="1" animBg="1"/>
      <p:bldP spid="11" grpId="0" animBg="1"/>
      <p:bldP spid="11" grpId="1" animBg="1"/>
      <p:bldP spid="14" grpId="0" animBg="1"/>
      <p:bldP spid="14" grpId="1" animBg="1"/>
      <p:bldP spid="35" grpId="0" animBg="1"/>
      <p:bldP spid="35" grpId="1" animBg="1"/>
      <p:bldP spid="31" grpId="0" animBg="1"/>
      <p:bldP spid="31" grpId="1" animBg="1"/>
      <p:bldP spid="48" grpId="0" animBg="1"/>
      <p:bldP spid="49" grpId="0" animBg="1"/>
      <p:bldP spid="50" grpId="0" animBg="1"/>
      <p:bldP spid="51" grpId="0" animBg="1"/>
      <p:bldP spid="40" grpId="0" animBg="1"/>
      <p:bldP spid="40" grpId="1" animBg="1"/>
      <p:bldP spid="41" grpId="0" animBg="1"/>
      <p:bldP spid="41" grpId="1" animBg="1"/>
      <p:bldP spid="45" grpId="0" animBg="1"/>
      <p:bldP spid="45" grpId="1" animBg="1"/>
      <p:bldP spid="52" grpId="0" animBg="1"/>
      <p:bldP spid="52" grpId="1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8" grpId="2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76" grpId="0" animBg="1"/>
      <p:bldP spid="76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2" grpId="0" animBg="1"/>
      <p:bldP spid="82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7" grpId="2" animBg="1"/>
      <p:bldP spid="88" grpId="0" animBg="1"/>
      <p:bldP spid="88" grpId="1" animBg="1"/>
      <p:bldP spid="89" grpId="0" animBg="1"/>
      <p:bldP spid="89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8" grpId="0" animBg="1"/>
      <p:bldP spid="108" grpId="1" animBg="1"/>
      <p:bldP spid="110" grpId="0" animBg="1"/>
      <p:bldP spid="110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5" grpId="2" animBg="1"/>
      <p:bldP spid="116" grpId="0" animBg="1"/>
      <p:bldP spid="116" grpId="1" animBg="1"/>
      <p:bldP spid="117" grpId="0" animBg="1"/>
      <p:bldP spid="118" grpId="0" animBg="1"/>
      <p:bldP spid="119" grpId="0" animBg="1"/>
      <p:bldP spid="120" grpId="0" animBg="1"/>
      <p:bldP spid="121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4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526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群組 44"/>
          <p:cNvGrpSpPr/>
          <p:nvPr/>
        </p:nvGrpSpPr>
        <p:grpSpPr>
          <a:xfrm>
            <a:off x="251521" y="1563638"/>
            <a:ext cx="2576046" cy="2448272"/>
            <a:chOff x="395536" y="627534"/>
            <a:chExt cx="2576047" cy="2448272"/>
          </a:xfrm>
        </p:grpSpPr>
        <p:pic>
          <p:nvPicPr>
            <p:cNvPr id="4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2598" y1="9168" x2="43633" y2="7640"/>
                          <a14:foregroundMark x1="50255" y1="5772" x2="87946" y2="24958"/>
                          <a14:foregroundMark x1="87946" y1="32937" x2="93718" y2="61969"/>
                          <a14:foregroundMark x1="40577" y1="94397" x2="62988" y2="91171"/>
                          <a14:foregroundMark x1="91511" y1="69949" x2="82513" y2="82852"/>
                          <a14:foregroundMark x1="70628" y1="91511" x2="73345" y2="87946"/>
                          <a14:foregroundMark x1="23430" y1="16808" x2="5603" y2="40238"/>
                          <a14:foregroundMark x1="24618" y1="10526" x2="33277" y2="14601"/>
                          <a14:foregroundMark x1="13922" y1="16808" x2="27165" y2="25976"/>
                          <a14:foregroundMark x1="8149" y1="26655" x2="13922" y2="31579"/>
                          <a14:foregroundMark x1="5093" y1="47878" x2="12394" y2="69610"/>
                          <a14:foregroundMark x1="4414" y1="59762" x2="12394" y2="74024"/>
                          <a14:foregroundMark x1="11715" y1="75042" x2="20204" y2="84211"/>
                          <a14:foregroundMark x1="24109" y1="87606" x2="41087" y2="95246"/>
                          <a14:foregroundMark x1="39219" y1="94058" x2="52292" y2="96604"/>
                          <a14:foregroundMark x1="50255" y1="95586" x2="59423" y2="94058"/>
                          <a14:foregroundMark x1="52801" y1="96265" x2="53820" y2="97793"/>
                          <a14:foregroundMark x1="59423" y1="3735" x2="72496" y2="9168"/>
                          <a14:foregroundMark x1="76910" y1="11036" x2="85059" y2="19015"/>
                          <a14:foregroundMark x1="90832" y1="30730" x2="97453" y2="522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627534"/>
              <a:ext cx="2448272" cy="2448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矩形 46"/>
            <p:cNvSpPr/>
            <p:nvPr/>
          </p:nvSpPr>
          <p:spPr>
            <a:xfrm>
              <a:off x="790676" y="1563638"/>
              <a:ext cx="218090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dirty="0">
                  <a:solidFill>
                    <a:schemeClr val="accent6">
                      <a:lumMod val="50000"/>
                    </a:schemeClr>
                  </a:solidFill>
                  <a:latin typeface="Rage Italic" pitchFamily="66" charset="0"/>
                </a:rPr>
                <a:t>Together</a:t>
              </a:r>
              <a:endParaRPr lang="zh-TW" altLang="en-US" sz="4000" dirty="0">
                <a:solidFill>
                  <a:schemeClr val="accent6">
                    <a:lumMod val="50000"/>
                  </a:schemeClr>
                </a:solidFill>
                <a:latin typeface="Rage Italic" pitchFamily="66" charset="0"/>
              </a:endParaRPr>
            </a:p>
          </p:txBody>
        </p:sp>
      </p:grpSp>
      <p:cxnSp>
        <p:nvCxnSpPr>
          <p:cNvPr id="6" name="直線接點 5"/>
          <p:cNvCxnSpPr/>
          <p:nvPr/>
        </p:nvCxnSpPr>
        <p:spPr>
          <a:xfrm>
            <a:off x="3131840" y="2130460"/>
            <a:ext cx="0" cy="11521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2843808" y="2634516"/>
            <a:ext cx="576064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2987824" y="1915542"/>
            <a:ext cx="4176464" cy="5842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altLang="en-US" sz="4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七、</a:t>
            </a:r>
            <a:r>
              <a:rPr lang="en-US" altLang="zh-TW" sz="4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SWOT</a:t>
            </a:r>
            <a:r>
              <a:rPr lang="zh-TW" altLang="en-US" sz="4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分析</a:t>
            </a:r>
            <a:endParaRPr lang="en-US" altLang="zh-TW" sz="4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橢圓 10">
            <a:hlinkClick r:id="" action="ppaction://hlinkshowjump?jump=lastslide"/>
          </p:cNvPr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/>
          </a:p>
        </p:txBody>
      </p:sp>
      <p:sp>
        <p:nvSpPr>
          <p:cNvPr id="12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37</a:t>
            </a:fld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444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28"/>
          <a:stretch/>
        </p:blipFill>
        <p:spPr>
          <a:xfrm>
            <a:off x="15530" y="627536"/>
            <a:ext cx="9144000" cy="410445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38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0" y="-20537"/>
            <a:ext cx="3371424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七、</a:t>
            </a:r>
            <a:r>
              <a:rPr lang="en-US" altLang="zh-TW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SWOT</a:t>
            </a:r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分析</a:t>
            </a:r>
          </a:p>
        </p:txBody>
      </p:sp>
      <p:sp>
        <p:nvSpPr>
          <p:cNvPr id="3" name="全向箭號 2"/>
          <p:cNvSpPr/>
          <p:nvPr/>
        </p:nvSpPr>
        <p:spPr>
          <a:xfrm>
            <a:off x="251519" y="771550"/>
            <a:ext cx="1440160" cy="1440160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手繪多邊形 4"/>
          <p:cNvSpPr/>
          <p:nvPr/>
        </p:nvSpPr>
        <p:spPr>
          <a:xfrm>
            <a:off x="345130" y="865160"/>
            <a:ext cx="576064" cy="576064"/>
          </a:xfrm>
          <a:custGeom>
            <a:avLst/>
            <a:gdLst>
              <a:gd name="connsiteX0" fmla="*/ 0 w 576064"/>
              <a:gd name="connsiteY0" fmla="*/ 96013 h 576064"/>
              <a:gd name="connsiteX1" fmla="*/ 96013 w 576064"/>
              <a:gd name="connsiteY1" fmla="*/ 0 h 576064"/>
              <a:gd name="connsiteX2" fmla="*/ 480051 w 576064"/>
              <a:gd name="connsiteY2" fmla="*/ 0 h 576064"/>
              <a:gd name="connsiteX3" fmla="*/ 576064 w 576064"/>
              <a:gd name="connsiteY3" fmla="*/ 96013 h 576064"/>
              <a:gd name="connsiteX4" fmla="*/ 576064 w 576064"/>
              <a:gd name="connsiteY4" fmla="*/ 480051 h 576064"/>
              <a:gd name="connsiteX5" fmla="*/ 480051 w 576064"/>
              <a:gd name="connsiteY5" fmla="*/ 576064 h 576064"/>
              <a:gd name="connsiteX6" fmla="*/ 96013 w 576064"/>
              <a:gd name="connsiteY6" fmla="*/ 576064 h 576064"/>
              <a:gd name="connsiteX7" fmla="*/ 0 w 576064"/>
              <a:gd name="connsiteY7" fmla="*/ 480051 h 576064"/>
              <a:gd name="connsiteX8" fmla="*/ 0 w 576064"/>
              <a:gd name="connsiteY8" fmla="*/ 96013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064" h="576064">
                <a:moveTo>
                  <a:pt x="0" y="96013"/>
                </a:moveTo>
                <a:cubicBezTo>
                  <a:pt x="0" y="42986"/>
                  <a:pt x="42986" y="0"/>
                  <a:pt x="96013" y="0"/>
                </a:cubicBezTo>
                <a:lnTo>
                  <a:pt x="480051" y="0"/>
                </a:lnTo>
                <a:cubicBezTo>
                  <a:pt x="533078" y="0"/>
                  <a:pt x="576064" y="42986"/>
                  <a:pt x="576064" y="96013"/>
                </a:cubicBezTo>
                <a:lnTo>
                  <a:pt x="576064" y="480051"/>
                </a:lnTo>
                <a:cubicBezTo>
                  <a:pt x="576064" y="533078"/>
                  <a:pt x="533078" y="576064"/>
                  <a:pt x="480051" y="576064"/>
                </a:cubicBezTo>
                <a:lnTo>
                  <a:pt x="96013" y="576064"/>
                </a:lnTo>
                <a:cubicBezTo>
                  <a:pt x="42986" y="576064"/>
                  <a:pt x="0" y="533078"/>
                  <a:pt x="0" y="480051"/>
                </a:cubicBezTo>
                <a:lnTo>
                  <a:pt x="0" y="96013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0" vert="horz" wrap="square" lIns="119537" tIns="119537" rIns="119537" bIns="119537" numCol="1" spcCol="1270" anchor="ctr" anchorCtr="0">
            <a:noAutofit/>
          </a:bodyPr>
          <a:lstStyle/>
          <a:p>
            <a:pPr algn="ctr" defTabSz="10665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S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1022005" y="865160"/>
            <a:ext cx="576064" cy="576064"/>
          </a:xfrm>
          <a:custGeom>
            <a:avLst/>
            <a:gdLst>
              <a:gd name="connsiteX0" fmla="*/ 0 w 576064"/>
              <a:gd name="connsiteY0" fmla="*/ 96013 h 576064"/>
              <a:gd name="connsiteX1" fmla="*/ 96013 w 576064"/>
              <a:gd name="connsiteY1" fmla="*/ 0 h 576064"/>
              <a:gd name="connsiteX2" fmla="*/ 480051 w 576064"/>
              <a:gd name="connsiteY2" fmla="*/ 0 h 576064"/>
              <a:gd name="connsiteX3" fmla="*/ 576064 w 576064"/>
              <a:gd name="connsiteY3" fmla="*/ 96013 h 576064"/>
              <a:gd name="connsiteX4" fmla="*/ 576064 w 576064"/>
              <a:gd name="connsiteY4" fmla="*/ 480051 h 576064"/>
              <a:gd name="connsiteX5" fmla="*/ 480051 w 576064"/>
              <a:gd name="connsiteY5" fmla="*/ 576064 h 576064"/>
              <a:gd name="connsiteX6" fmla="*/ 96013 w 576064"/>
              <a:gd name="connsiteY6" fmla="*/ 576064 h 576064"/>
              <a:gd name="connsiteX7" fmla="*/ 0 w 576064"/>
              <a:gd name="connsiteY7" fmla="*/ 480051 h 576064"/>
              <a:gd name="connsiteX8" fmla="*/ 0 w 576064"/>
              <a:gd name="connsiteY8" fmla="*/ 96013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064" h="576064">
                <a:moveTo>
                  <a:pt x="0" y="96013"/>
                </a:moveTo>
                <a:cubicBezTo>
                  <a:pt x="0" y="42986"/>
                  <a:pt x="42986" y="0"/>
                  <a:pt x="96013" y="0"/>
                </a:cubicBezTo>
                <a:lnTo>
                  <a:pt x="480051" y="0"/>
                </a:lnTo>
                <a:cubicBezTo>
                  <a:pt x="533078" y="0"/>
                  <a:pt x="576064" y="42986"/>
                  <a:pt x="576064" y="96013"/>
                </a:cubicBezTo>
                <a:lnTo>
                  <a:pt x="576064" y="480051"/>
                </a:lnTo>
                <a:cubicBezTo>
                  <a:pt x="576064" y="533078"/>
                  <a:pt x="533078" y="576064"/>
                  <a:pt x="480051" y="576064"/>
                </a:cubicBezTo>
                <a:lnTo>
                  <a:pt x="96013" y="576064"/>
                </a:lnTo>
                <a:cubicBezTo>
                  <a:pt x="42986" y="576064"/>
                  <a:pt x="0" y="533078"/>
                  <a:pt x="0" y="480051"/>
                </a:cubicBezTo>
                <a:lnTo>
                  <a:pt x="0" y="96013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119537" tIns="119537" rIns="119537" bIns="119537" numCol="1" spcCol="1270" anchor="ctr" anchorCtr="0">
            <a:noAutofit/>
          </a:bodyPr>
          <a:lstStyle/>
          <a:p>
            <a:pPr algn="ctr" defTabSz="10665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W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10" name="手繪多邊形 9"/>
          <p:cNvSpPr/>
          <p:nvPr/>
        </p:nvSpPr>
        <p:spPr>
          <a:xfrm>
            <a:off x="345130" y="1542035"/>
            <a:ext cx="576064" cy="576064"/>
          </a:xfrm>
          <a:custGeom>
            <a:avLst/>
            <a:gdLst>
              <a:gd name="connsiteX0" fmla="*/ 0 w 576064"/>
              <a:gd name="connsiteY0" fmla="*/ 96013 h 576064"/>
              <a:gd name="connsiteX1" fmla="*/ 96013 w 576064"/>
              <a:gd name="connsiteY1" fmla="*/ 0 h 576064"/>
              <a:gd name="connsiteX2" fmla="*/ 480051 w 576064"/>
              <a:gd name="connsiteY2" fmla="*/ 0 h 576064"/>
              <a:gd name="connsiteX3" fmla="*/ 576064 w 576064"/>
              <a:gd name="connsiteY3" fmla="*/ 96013 h 576064"/>
              <a:gd name="connsiteX4" fmla="*/ 576064 w 576064"/>
              <a:gd name="connsiteY4" fmla="*/ 480051 h 576064"/>
              <a:gd name="connsiteX5" fmla="*/ 480051 w 576064"/>
              <a:gd name="connsiteY5" fmla="*/ 576064 h 576064"/>
              <a:gd name="connsiteX6" fmla="*/ 96013 w 576064"/>
              <a:gd name="connsiteY6" fmla="*/ 576064 h 576064"/>
              <a:gd name="connsiteX7" fmla="*/ 0 w 576064"/>
              <a:gd name="connsiteY7" fmla="*/ 480051 h 576064"/>
              <a:gd name="connsiteX8" fmla="*/ 0 w 576064"/>
              <a:gd name="connsiteY8" fmla="*/ 96013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064" h="576064">
                <a:moveTo>
                  <a:pt x="0" y="96013"/>
                </a:moveTo>
                <a:cubicBezTo>
                  <a:pt x="0" y="42986"/>
                  <a:pt x="42986" y="0"/>
                  <a:pt x="96013" y="0"/>
                </a:cubicBezTo>
                <a:lnTo>
                  <a:pt x="480051" y="0"/>
                </a:lnTo>
                <a:cubicBezTo>
                  <a:pt x="533078" y="0"/>
                  <a:pt x="576064" y="42986"/>
                  <a:pt x="576064" y="96013"/>
                </a:cubicBezTo>
                <a:lnTo>
                  <a:pt x="576064" y="480051"/>
                </a:lnTo>
                <a:cubicBezTo>
                  <a:pt x="576064" y="533078"/>
                  <a:pt x="533078" y="576064"/>
                  <a:pt x="480051" y="576064"/>
                </a:cubicBezTo>
                <a:lnTo>
                  <a:pt x="96013" y="576064"/>
                </a:lnTo>
                <a:cubicBezTo>
                  <a:pt x="42986" y="576064"/>
                  <a:pt x="0" y="533078"/>
                  <a:pt x="0" y="480051"/>
                </a:cubicBezTo>
                <a:lnTo>
                  <a:pt x="0" y="96013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119537" tIns="119537" rIns="119537" bIns="119537" numCol="1" spcCol="1270" anchor="ctr" anchorCtr="0">
            <a:noAutofit/>
          </a:bodyPr>
          <a:lstStyle/>
          <a:p>
            <a:pPr algn="ctr" defTabSz="10665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O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1022005" y="1542035"/>
            <a:ext cx="576064" cy="576064"/>
          </a:xfrm>
          <a:custGeom>
            <a:avLst/>
            <a:gdLst>
              <a:gd name="connsiteX0" fmla="*/ 0 w 576064"/>
              <a:gd name="connsiteY0" fmla="*/ 96013 h 576064"/>
              <a:gd name="connsiteX1" fmla="*/ 96013 w 576064"/>
              <a:gd name="connsiteY1" fmla="*/ 0 h 576064"/>
              <a:gd name="connsiteX2" fmla="*/ 480051 w 576064"/>
              <a:gd name="connsiteY2" fmla="*/ 0 h 576064"/>
              <a:gd name="connsiteX3" fmla="*/ 576064 w 576064"/>
              <a:gd name="connsiteY3" fmla="*/ 96013 h 576064"/>
              <a:gd name="connsiteX4" fmla="*/ 576064 w 576064"/>
              <a:gd name="connsiteY4" fmla="*/ 480051 h 576064"/>
              <a:gd name="connsiteX5" fmla="*/ 480051 w 576064"/>
              <a:gd name="connsiteY5" fmla="*/ 576064 h 576064"/>
              <a:gd name="connsiteX6" fmla="*/ 96013 w 576064"/>
              <a:gd name="connsiteY6" fmla="*/ 576064 h 576064"/>
              <a:gd name="connsiteX7" fmla="*/ 0 w 576064"/>
              <a:gd name="connsiteY7" fmla="*/ 480051 h 576064"/>
              <a:gd name="connsiteX8" fmla="*/ 0 w 576064"/>
              <a:gd name="connsiteY8" fmla="*/ 96013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064" h="576064">
                <a:moveTo>
                  <a:pt x="0" y="96013"/>
                </a:moveTo>
                <a:cubicBezTo>
                  <a:pt x="0" y="42986"/>
                  <a:pt x="42986" y="0"/>
                  <a:pt x="96013" y="0"/>
                </a:cubicBezTo>
                <a:lnTo>
                  <a:pt x="480051" y="0"/>
                </a:lnTo>
                <a:cubicBezTo>
                  <a:pt x="533078" y="0"/>
                  <a:pt x="576064" y="42986"/>
                  <a:pt x="576064" y="96013"/>
                </a:cubicBezTo>
                <a:lnTo>
                  <a:pt x="576064" y="480051"/>
                </a:lnTo>
                <a:cubicBezTo>
                  <a:pt x="576064" y="533078"/>
                  <a:pt x="533078" y="576064"/>
                  <a:pt x="480051" y="576064"/>
                </a:cubicBezTo>
                <a:lnTo>
                  <a:pt x="96013" y="576064"/>
                </a:lnTo>
                <a:cubicBezTo>
                  <a:pt x="42986" y="576064"/>
                  <a:pt x="0" y="533078"/>
                  <a:pt x="0" y="480051"/>
                </a:cubicBezTo>
                <a:lnTo>
                  <a:pt x="0" y="96013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119537" tIns="119537" rIns="119537" bIns="119537" numCol="1" spcCol="1270" anchor="ctr" anchorCtr="0">
            <a:noAutofit/>
          </a:bodyPr>
          <a:lstStyle/>
          <a:p>
            <a:pPr algn="ctr" defTabSz="10665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T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007490" y="1155075"/>
            <a:ext cx="6248080" cy="3672408"/>
          </a:xfrm>
          <a:prstGeom prst="rect">
            <a:avLst/>
          </a:prstGeom>
          <a:noFill/>
        </p:spPr>
        <p:txBody>
          <a:bodyPr wrap="square" lIns="91422" tIns="45712" rIns="91422" bIns="45712" anchor="t"/>
          <a:lstStyle>
            <a:lvl1pPr lvl="0">
              <a:defRPr/>
            </a:lvl1pPr>
          </a:lstStyle>
          <a:p>
            <a:pPr>
              <a:lnSpc>
                <a:spcPts val="3100"/>
              </a:lnSpc>
            </a:pPr>
            <a:r>
              <a:rPr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嚴格過濾個資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，確保消費者無使用上安全的顧慮。</a:t>
            </a:r>
          </a:p>
          <a:p>
            <a:pPr>
              <a:lnSpc>
                <a:spcPts val="3100"/>
              </a:lnSpc>
            </a:pPr>
            <a:endParaRPr lang="zh-TW" altLang="en-US" sz="16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3100"/>
              </a:lnSpc>
            </a:pPr>
            <a:r>
              <a:rPr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能</a:t>
            </a:r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即時分享及揪團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找到人一起從事休閒活動。</a:t>
            </a:r>
          </a:p>
          <a:p>
            <a:pPr>
              <a:lnSpc>
                <a:spcPts val="3100"/>
              </a:lnSpc>
            </a:pPr>
            <a:endParaRPr lang="zh-TW" altLang="en-US" sz="16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3100"/>
              </a:lnSpc>
            </a:pPr>
            <a:r>
              <a:rPr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自動定位技術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，無須再花費時間搜索附近有何店家。</a:t>
            </a:r>
          </a:p>
          <a:p>
            <a:pPr>
              <a:lnSpc>
                <a:spcPts val="3100"/>
              </a:lnSpc>
            </a:pPr>
            <a:endParaRPr lang="zh-TW" altLang="en-US" sz="16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3100"/>
              </a:lnSpc>
            </a:pPr>
            <a:r>
              <a:rPr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獨身在外也能隨時</a:t>
            </a:r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有人分享生活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sp>
        <p:nvSpPr>
          <p:cNvPr id="40" name="圓角矩形 39"/>
          <p:cNvSpPr/>
          <p:nvPr/>
        </p:nvSpPr>
        <p:spPr>
          <a:xfrm>
            <a:off x="1802624" y="912686"/>
            <a:ext cx="6657808" cy="3387256"/>
          </a:xfrm>
          <a:prstGeom prst="roundRect">
            <a:avLst/>
          </a:prstGeom>
          <a:noFill/>
          <a:ln w="635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491882" y="165871"/>
            <a:ext cx="1109011" cy="461649"/>
          </a:xfrm>
          <a:prstGeom prst="rect">
            <a:avLst/>
          </a:prstGeom>
        </p:spPr>
        <p:txBody>
          <a:bodyPr wrap="none" lIns="91422" tIns="45712" rIns="91422" bIns="45712">
            <a:spAutoFit/>
          </a:bodyPr>
          <a:lstStyle/>
          <a:p>
            <a:r>
              <a:rPr lang="en-US" altLang="zh-TW" sz="24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-S</a:t>
            </a:r>
            <a:r>
              <a:rPr lang="zh-TW" altLang="en-US" sz="24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優勢</a:t>
            </a:r>
            <a:endParaRPr lang="zh-TW" altLang="en-US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64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28"/>
          <a:stretch/>
        </p:blipFill>
        <p:spPr>
          <a:xfrm>
            <a:off x="15530" y="627536"/>
            <a:ext cx="9144000" cy="410445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39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0" y="-20537"/>
            <a:ext cx="3371424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七、</a:t>
            </a:r>
            <a:r>
              <a:rPr lang="en-US" altLang="zh-TW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SWOT</a:t>
            </a:r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分析</a:t>
            </a:r>
          </a:p>
        </p:txBody>
      </p:sp>
      <p:sp>
        <p:nvSpPr>
          <p:cNvPr id="3" name="全向箭號 2"/>
          <p:cNvSpPr/>
          <p:nvPr/>
        </p:nvSpPr>
        <p:spPr>
          <a:xfrm>
            <a:off x="251519" y="771550"/>
            <a:ext cx="1440160" cy="1440160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手繪多邊形 4"/>
          <p:cNvSpPr/>
          <p:nvPr/>
        </p:nvSpPr>
        <p:spPr>
          <a:xfrm>
            <a:off x="345130" y="865160"/>
            <a:ext cx="576064" cy="576064"/>
          </a:xfrm>
          <a:custGeom>
            <a:avLst/>
            <a:gdLst>
              <a:gd name="connsiteX0" fmla="*/ 0 w 576064"/>
              <a:gd name="connsiteY0" fmla="*/ 96013 h 576064"/>
              <a:gd name="connsiteX1" fmla="*/ 96013 w 576064"/>
              <a:gd name="connsiteY1" fmla="*/ 0 h 576064"/>
              <a:gd name="connsiteX2" fmla="*/ 480051 w 576064"/>
              <a:gd name="connsiteY2" fmla="*/ 0 h 576064"/>
              <a:gd name="connsiteX3" fmla="*/ 576064 w 576064"/>
              <a:gd name="connsiteY3" fmla="*/ 96013 h 576064"/>
              <a:gd name="connsiteX4" fmla="*/ 576064 w 576064"/>
              <a:gd name="connsiteY4" fmla="*/ 480051 h 576064"/>
              <a:gd name="connsiteX5" fmla="*/ 480051 w 576064"/>
              <a:gd name="connsiteY5" fmla="*/ 576064 h 576064"/>
              <a:gd name="connsiteX6" fmla="*/ 96013 w 576064"/>
              <a:gd name="connsiteY6" fmla="*/ 576064 h 576064"/>
              <a:gd name="connsiteX7" fmla="*/ 0 w 576064"/>
              <a:gd name="connsiteY7" fmla="*/ 480051 h 576064"/>
              <a:gd name="connsiteX8" fmla="*/ 0 w 576064"/>
              <a:gd name="connsiteY8" fmla="*/ 96013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064" h="576064">
                <a:moveTo>
                  <a:pt x="0" y="96013"/>
                </a:moveTo>
                <a:cubicBezTo>
                  <a:pt x="0" y="42986"/>
                  <a:pt x="42986" y="0"/>
                  <a:pt x="96013" y="0"/>
                </a:cubicBezTo>
                <a:lnTo>
                  <a:pt x="480051" y="0"/>
                </a:lnTo>
                <a:cubicBezTo>
                  <a:pt x="533078" y="0"/>
                  <a:pt x="576064" y="42986"/>
                  <a:pt x="576064" y="96013"/>
                </a:cubicBezTo>
                <a:lnTo>
                  <a:pt x="576064" y="480051"/>
                </a:lnTo>
                <a:cubicBezTo>
                  <a:pt x="576064" y="533078"/>
                  <a:pt x="533078" y="576064"/>
                  <a:pt x="480051" y="576064"/>
                </a:cubicBezTo>
                <a:lnTo>
                  <a:pt x="96013" y="576064"/>
                </a:lnTo>
                <a:cubicBezTo>
                  <a:pt x="42986" y="576064"/>
                  <a:pt x="0" y="533078"/>
                  <a:pt x="0" y="480051"/>
                </a:cubicBezTo>
                <a:lnTo>
                  <a:pt x="0" y="96013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0" vert="horz" wrap="square" lIns="119537" tIns="119537" rIns="119537" bIns="119537" numCol="1" spcCol="1270" anchor="ctr" anchorCtr="0">
            <a:noAutofit/>
          </a:bodyPr>
          <a:lstStyle/>
          <a:p>
            <a:pPr algn="ctr" defTabSz="10665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S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1022005" y="865160"/>
            <a:ext cx="576064" cy="576064"/>
          </a:xfrm>
          <a:custGeom>
            <a:avLst/>
            <a:gdLst>
              <a:gd name="connsiteX0" fmla="*/ 0 w 576064"/>
              <a:gd name="connsiteY0" fmla="*/ 96013 h 576064"/>
              <a:gd name="connsiteX1" fmla="*/ 96013 w 576064"/>
              <a:gd name="connsiteY1" fmla="*/ 0 h 576064"/>
              <a:gd name="connsiteX2" fmla="*/ 480051 w 576064"/>
              <a:gd name="connsiteY2" fmla="*/ 0 h 576064"/>
              <a:gd name="connsiteX3" fmla="*/ 576064 w 576064"/>
              <a:gd name="connsiteY3" fmla="*/ 96013 h 576064"/>
              <a:gd name="connsiteX4" fmla="*/ 576064 w 576064"/>
              <a:gd name="connsiteY4" fmla="*/ 480051 h 576064"/>
              <a:gd name="connsiteX5" fmla="*/ 480051 w 576064"/>
              <a:gd name="connsiteY5" fmla="*/ 576064 h 576064"/>
              <a:gd name="connsiteX6" fmla="*/ 96013 w 576064"/>
              <a:gd name="connsiteY6" fmla="*/ 576064 h 576064"/>
              <a:gd name="connsiteX7" fmla="*/ 0 w 576064"/>
              <a:gd name="connsiteY7" fmla="*/ 480051 h 576064"/>
              <a:gd name="connsiteX8" fmla="*/ 0 w 576064"/>
              <a:gd name="connsiteY8" fmla="*/ 96013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064" h="576064">
                <a:moveTo>
                  <a:pt x="0" y="96013"/>
                </a:moveTo>
                <a:cubicBezTo>
                  <a:pt x="0" y="42986"/>
                  <a:pt x="42986" y="0"/>
                  <a:pt x="96013" y="0"/>
                </a:cubicBezTo>
                <a:lnTo>
                  <a:pt x="480051" y="0"/>
                </a:lnTo>
                <a:cubicBezTo>
                  <a:pt x="533078" y="0"/>
                  <a:pt x="576064" y="42986"/>
                  <a:pt x="576064" y="96013"/>
                </a:cubicBezTo>
                <a:lnTo>
                  <a:pt x="576064" y="480051"/>
                </a:lnTo>
                <a:cubicBezTo>
                  <a:pt x="576064" y="533078"/>
                  <a:pt x="533078" y="576064"/>
                  <a:pt x="480051" y="576064"/>
                </a:cubicBezTo>
                <a:lnTo>
                  <a:pt x="96013" y="576064"/>
                </a:lnTo>
                <a:cubicBezTo>
                  <a:pt x="42986" y="576064"/>
                  <a:pt x="0" y="533078"/>
                  <a:pt x="0" y="480051"/>
                </a:cubicBezTo>
                <a:lnTo>
                  <a:pt x="0" y="96013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119537" tIns="119537" rIns="119537" bIns="119537" numCol="1" spcCol="1270" anchor="ctr" anchorCtr="0">
            <a:noAutofit/>
          </a:bodyPr>
          <a:lstStyle/>
          <a:p>
            <a:pPr algn="ctr" defTabSz="10665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W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10" name="手繪多邊形 9"/>
          <p:cNvSpPr/>
          <p:nvPr/>
        </p:nvSpPr>
        <p:spPr>
          <a:xfrm>
            <a:off x="345130" y="1542035"/>
            <a:ext cx="576064" cy="576064"/>
          </a:xfrm>
          <a:custGeom>
            <a:avLst/>
            <a:gdLst>
              <a:gd name="connsiteX0" fmla="*/ 0 w 576064"/>
              <a:gd name="connsiteY0" fmla="*/ 96013 h 576064"/>
              <a:gd name="connsiteX1" fmla="*/ 96013 w 576064"/>
              <a:gd name="connsiteY1" fmla="*/ 0 h 576064"/>
              <a:gd name="connsiteX2" fmla="*/ 480051 w 576064"/>
              <a:gd name="connsiteY2" fmla="*/ 0 h 576064"/>
              <a:gd name="connsiteX3" fmla="*/ 576064 w 576064"/>
              <a:gd name="connsiteY3" fmla="*/ 96013 h 576064"/>
              <a:gd name="connsiteX4" fmla="*/ 576064 w 576064"/>
              <a:gd name="connsiteY4" fmla="*/ 480051 h 576064"/>
              <a:gd name="connsiteX5" fmla="*/ 480051 w 576064"/>
              <a:gd name="connsiteY5" fmla="*/ 576064 h 576064"/>
              <a:gd name="connsiteX6" fmla="*/ 96013 w 576064"/>
              <a:gd name="connsiteY6" fmla="*/ 576064 h 576064"/>
              <a:gd name="connsiteX7" fmla="*/ 0 w 576064"/>
              <a:gd name="connsiteY7" fmla="*/ 480051 h 576064"/>
              <a:gd name="connsiteX8" fmla="*/ 0 w 576064"/>
              <a:gd name="connsiteY8" fmla="*/ 96013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064" h="576064">
                <a:moveTo>
                  <a:pt x="0" y="96013"/>
                </a:moveTo>
                <a:cubicBezTo>
                  <a:pt x="0" y="42986"/>
                  <a:pt x="42986" y="0"/>
                  <a:pt x="96013" y="0"/>
                </a:cubicBezTo>
                <a:lnTo>
                  <a:pt x="480051" y="0"/>
                </a:lnTo>
                <a:cubicBezTo>
                  <a:pt x="533078" y="0"/>
                  <a:pt x="576064" y="42986"/>
                  <a:pt x="576064" y="96013"/>
                </a:cubicBezTo>
                <a:lnTo>
                  <a:pt x="576064" y="480051"/>
                </a:lnTo>
                <a:cubicBezTo>
                  <a:pt x="576064" y="533078"/>
                  <a:pt x="533078" y="576064"/>
                  <a:pt x="480051" y="576064"/>
                </a:cubicBezTo>
                <a:lnTo>
                  <a:pt x="96013" y="576064"/>
                </a:lnTo>
                <a:cubicBezTo>
                  <a:pt x="42986" y="576064"/>
                  <a:pt x="0" y="533078"/>
                  <a:pt x="0" y="480051"/>
                </a:cubicBezTo>
                <a:lnTo>
                  <a:pt x="0" y="96013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119537" tIns="119537" rIns="119537" bIns="119537" numCol="1" spcCol="1270" anchor="ctr" anchorCtr="0">
            <a:noAutofit/>
          </a:bodyPr>
          <a:lstStyle/>
          <a:p>
            <a:pPr algn="ctr" defTabSz="10665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O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1022005" y="1542035"/>
            <a:ext cx="576064" cy="576064"/>
          </a:xfrm>
          <a:custGeom>
            <a:avLst/>
            <a:gdLst>
              <a:gd name="connsiteX0" fmla="*/ 0 w 576064"/>
              <a:gd name="connsiteY0" fmla="*/ 96013 h 576064"/>
              <a:gd name="connsiteX1" fmla="*/ 96013 w 576064"/>
              <a:gd name="connsiteY1" fmla="*/ 0 h 576064"/>
              <a:gd name="connsiteX2" fmla="*/ 480051 w 576064"/>
              <a:gd name="connsiteY2" fmla="*/ 0 h 576064"/>
              <a:gd name="connsiteX3" fmla="*/ 576064 w 576064"/>
              <a:gd name="connsiteY3" fmla="*/ 96013 h 576064"/>
              <a:gd name="connsiteX4" fmla="*/ 576064 w 576064"/>
              <a:gd name="connsiteY4" fmla="*/ 480051 h 576064"/>
              <a:gd name="connsiteX5" fmla="*/ 480051 w 576064"/>
              <a:gd name="connsiteY5" fmla="*/ 576064 h 576064"/>
              <a:gd name="connsiteX6" fmla="*/ 96013 w 576064"/>
              <a:gd name="connsiteY6" fmla="*/ 576064 h 576064"/>
              <a:gd name="connsiteX7" fmla="*/ 0 w 576064"/>
              <a:gd name="connsiteY7" fmla="*/ 480051 h 576064"/>
              <a:gd name="connsiteX8" fmla="*/ 0 w 576064"/>
              <a:gd name="connsiteY8" fmla="*/ 96013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064" h="576064">
                <a:moveTo>
                  <a:pt x="0" y="96013"/>
                </a:moveTo>
                <a:cubicBezTo>
                  <a:pt x="0" y="42986"/>
                  <a:pt x="42986" y="0"/>
                  <a:pt x="96013" y="0"/>
                </a:cubicBezTo>
                <a:lnTo>
                  <a:pt x="480051" y="0"/>
                </a:lnTo>
                <a:cubicBezTo>
                  <a:pt x="533078" y="0"/>
                  <a:pt x="576064" y="42986"/>
                  <a:pt x="576064" y="96013"/>
                </a:cubicBezTo>
                <a:lnTo>
                  <a:pt x="576064" y="480051"/>
                </a:lnTo>
                <a:cubicBezTo>
                  <a:pt x="576064" y="533078"/>
                  <a:pt x="533078" y="576064"/>
                  <a:pt x="480051" y="576064"/>
                </a:cubicBezTo>
                <a:lnTo>
                  <a:pt x="96013" y="576064"/>
                </a:lnTo>
                <a:cubicBezTo>
                  <a:pt x="42986" y="576064"/>
                  <a:pt x="0" y="533078"/>
                  <a:pt x="0" y="480051"/>
                </a:cubicBezTo>
                <a:lnTo>
                  <a:pt x="0" y="96013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119537" tIns="119537" rIns="119537" bIns="119537" numCol="1" spcCol="1270" anchor="ctr" anchorCtr="0">
            <a:noAutofit/>
          </a:bodyPr>
          <a:lstStyle/>
          <a:p>
            <a:pPr algn="ctr" defTabSz="10665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T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40" name="圓角矩形 39"/>
          <p:cNvSpPr/>
          <p:nvPr/>
        </p:nvSpPr>
        <p:spPr>
          <a:xfrm>
            <a:off x="1802624" y="912686"/>
            <a:ext cx="6657808" cy="3387256"/>
          </a:xfrm>
          <a:prstGeom prst="roundRect">
            <a:avLst/>
          </a:prstGeom>
          <a:noFill/>
          <a:ln w="635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491882" y="165871"/>
            <a:ext cx="1242010" cy="461649"/>
          </a:xfrm>
          <a:prstGeom prst="rect">
            <a:avLst/>
          </a:prstGeom>
        </p:spPr>
        <p:txBody>
          <a:bodyPr wrap="none" lIns="91422" tIns="45712" rIns="91422" bIns="45712">
            <a:spAutoFit/>
          </a:bodyPr>
          <a:lstStyle/>
          <a:p>
            <a:r>
              <a:rPr lang="en-US" altLang="zh-TW" sz="24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-W</a:t>
            </a:r>
            <a:r>
              <a:rPr lang="zh-TW" altLang="en-US" sz="24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劣勢</a:t>
            </a:r>
            <a:endParaRPr lang="zh-TW" altLang="en-US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123731" y="1243682"/>
            <a:ext cx="5760639" cy="2336180"/>
          </a:xfrm>
          <a:prstGeom prst="rect">
            <a:avLst/>
          </a:prstGeom>
          <a:noFill/>
        </p:spPr>
        <p:txBody>
          <a:bodyPr wrap="square" lIns="91422" tIns="45712" rIns="91422" bIns="45712" anchor="t"/>
          <a:lstStyle>
            <a:lvl1pPr lvl="0">
              <a:defRPr/>
            </a:lvl1pPr>
          </a:lstStyle>
          <a:p>
            <a:pPr>
              <a:lnSpc>
                <a:spcPts val="3000"/>
              </a:lnSpc>
            </a:pPr>
            <a:r>
              <a:rPr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在市場上，</a:t>
            </a:r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知名度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相對</a:t>
            </a:r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不足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  <a:p>
            <a:pPr>
              <a:lnSpc>
                <a:spcPts val="3000"/>
              </a:lnSpc>
            </a:pPr>
            <a:endParaRPr lang="zh-TW" altLang="en-US" sz="20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3000"/>
              </a:lnSpc>
            </a:pPr>
            <a:r>
              <a:rPr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系統開發後</a:t>
            </a:r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使用介面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會有許多</a:t>
            </a:r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需要修正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  <a:p>
            <a:pPr>
              <a:lnSpc>
                <a:spcPts val="3000"/>
              </a:lnSpc>
            </a:pPr>
            <a:endParaRPr lang="zh-TW" altLang="en-US" sz="20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3000"/>
              </a:lnSpc>
            </a:pPr>
            <a:r>
              <a:rPr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在發表</a:t>
            </a:r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言論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使用上較</a:t>
            </a:r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難管控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，容易造成衝突。</a:t>
            </a:r>
          </a:p>
          <a:p>
            <a:pPr>
              <a:lnSpc>
                <a:spcPts val="3000"/>
              </a:lnSpc>
            </a:pPr>
            <a:endParaRPr lang="zh-TW" altLang="en-US" sz="20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3000"/>
              </a:lnSpc>
            </a:pPr>
            <a:r>
              <a:rPr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大眾對</a:t>
            </a:r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網路交友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偏向</a:t>
            </a:r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負面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印象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706166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/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94460" y="4785996"/>
            <a:ext cx="345807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4</a:t>
            </a:fld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51521" y="-20537"/>
            <a:ext cx="110795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目錄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982693754"/>
              </p:ext>
            </p:extLst>
          </p:nvPr>
        </p:nvGraphicFramePr>
        <p:xfrm>
          <a:off x="1043608" y="843558"/>
          <a:ext cx="2880320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2" name="資料庫圖表 11"/>
          <p:cNvGraphicFramePr/>
          <p:nvPr>
            <p:extLst>
              <p:ext uri="{D42A27DB-BD31-4B8C-83A1-F6EECF244321}">
                <p14:modId xmlns:p14="http://schemas.microsoft.com/office/powerpoint/2010/main" val="1186469120"/>
              </p:ext>
            </p:extLst>
          </p:nvPr>
        </p:nvGraphicFramePr>
        <p:xfrm>
          <a:off x="5364088" y="843558"/>
          <a:ext cx="2880320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5" name="向右箭號 4"/>
          <p:cNvSpPr/>
          <p:nvPr/>
        </p:nvSpPr>
        <p:spPr>
          <a:xfrm>
            <a:off x="4067944" y="2283718"/>
            <a:ext cx="1152128" cy="648072"/>
          </a:xfrm>
          <a:prstGeom prst="righ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658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12" grpId="0">
        <p:bldAsOne/>
      </p:bldGraphic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28"/>
          <a:stretch/>
        </p:blipFill>
        <p:spPr>
          <a:xfrm>
            <a:off x="15530" y="627536"/>
            <a:ext cx="9144000" cy="410445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40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0" y="-20537"/>
            <a:ext cx="3371424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七、</a:t>
            </a:r>
            <a:r>
              <a:rPr lang="en-US" altLang="zh-TW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SWOT</a:t>
            </a:r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分析</a:t>
            </a:r>
          </a:p>
        </p:txBody>
      </p:sp>
      <p:sp>
        <p:nvSpPr>
          <p:cNvPr id="3" name="全向箭號 2"/>
          <p:cNvSpPr/>
          <p:nvPr/>
        </p:nvSpPr>
        <p:spPr>
          <a:xfrm>
            <a:off x="251519" y="771550"/>
            <a:ext cx="1440160" cy="1440160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手繪多邊形 4"/>
          <p:cNvSpPr/>
          <p:nvPr/>
        </p:nvSpPr>
        <p:spPr>
          <a:xfrm>
            <a:off x="345130" y="865160"/>
            <a:ext cx="576064" cy="576064"/>
          </a:xfrm>
          <a:custGeom>
            <a:avLst/>
            <a:gdLst>
              <a:gd name="connsiteX0" fmla="*/ 0 w 576064"/>
              <a:gd name="connsiteY0" fmla="*/ 96013 h 576064"/>
              <a:gd name="connsiteX1" fmla="*/ 96013 w 576064"/>
              <a:gd name="connsiteY1" fmla="*/ 0 h 576064"/>
              <a:gd name="connsiteX2" fmla="*/ 480051 w 576064"/>
              <a:gd name="connsiteY2" fmla="*/ 0 h 576064"/>
              <a:gd name="connsiteX3" fmla="*/ 576064 w 576064"/>
              <a:gd name="connsiteY3" fmla="*/ 96013 h 576064"/>
              <a:gd name="connsiteX4" fmla="*/ 576064 w 576064"/>
              <a:gd name="connsiteY4" fmla="*/ 480051 h 576064"/>
              <a:gd name="connsiteX5" fmla="*/ 480051 w 576064"/>
              <a:gd name="connsiteY5" fmla="*/ 576064 h 576064"/>
              <a:gd name="connsiteX6" fmla="*/ 96013 w 576064"/>
              <a:gd name="connsiteY6" fmla="*/ 576064 h 576064"/>
              <a:gd name="connsiteX7" fmla="*/ 0 w 576064"/>
              <a:gd name="connsiteY7" fmla="*/ 480051 h 576064"/>
              <a:gd name="connsiteX8" fmla="*/ 0 w 576064"/>
              <a:gd name="connsiteY8" fmla="*/ 96013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064" h="576064">
                <a:moveTo>
                  <a:pt x="0" y="96013"/>
                </a:moveTo>
                <a:cubicBezTo>
                  <a:pt x="0" y="42986"/>
                  <a:pt x="42986" y="0"/>
                  <a:pt x="96013" y="0"/>
                </a:cubicBezTo>
                <a:lnTo>
                  <a:pt x="480051" y="0"/>
                </a:lnTo>
                <a:cubicBezTo>
                  <a:pt x="533078" y="0"/>
                  <a:pt x="576064" y="42986"/>
                  <a:pt x="576064" y="96013"/>
                </a:cubicBezTo>
                <a:lnTo>
                  <a:pt x="576064" y="480051"/>
                </a:lnTo>
                <a:cubicBezTo>
                  <a:pt x="576064" y="533078"/>
                  <a:pt x="533078" y="576064"/>
                  <a:pt x="480051" y="576064"/>
                </a:cubicBezTo>
                <a:lnTo>
                  <a:pt x="96013" y="576064"/>
                </a:lnTo>
                <a:cubicBezTo>
                  <a:pt x="42986" y="576064"/>
                  <a:pt x="0" y="533078"/>
                  <a:pt x="0" y="480051"/>
                </a:cubicBezTo>
                <a:lnTo>
                  <a:pt x="0" y="96013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0" vert="horz" wrap="square" lIns="119537" tIns="119537" rIns="119537" bIns="119537" numCol="1" spcCol="1270" anchor="ctr" anchorCtr="0">
            <a:noAutofit/>
          </a:bodyPr>
          <a:lstStyle/>
          <a:p>
            <a:pPr algn="ctr" defTabSz="10665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S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1022005" y="865160"/>
            <a:ext cx="576064" cy="576064"/>
          </a:xfrm>
          <a:custGeom>
            <a:avLst/>
            <a:gdLst>
              <a:gd name="connsiteX0" fmla="*/ 0 w 576064"/>
              <a:gd name="connsiteY0" fmla="*/ 96013 h 576064"/>
              <a:gd name="connsiteX1" fmla="*/ 96013 w 576064"/>
              <a:gd name="connsiteY1" fmla="*/ 0 h 576064"/>
              <a:gd name="connsiteX2" fmla="*/ 480051 w 576064"/>
              <a:gd name="connsiteY2" fmla="*/ 0 h 576064"/>
              <a:gd name="connsiteX3" fmla="*/ 576064 w 576064"/>
              <a:gd name="connsiteY3" fmla="*/ 96013 h 576064"/>
              <a:gd name="connsiteX4" fmla="*/ 576064 w 576064"/>
              <a:gd name="connsiteY4" fmla="*/ 480051 h 576064"/>
              <a:gd name="connsiteX5" fmla="*/ 480051 w 576064"/>
              <a:gd name="connsiteY5" fmla="*/ 576064 h 576064"/>
              <a:gd name="connsiteX6" fmla="*/ 96013 w 576064"/>
              <a:gd name="connsiteY6" fmla="*/ 576064 h 576064"/>
              <a:gd name="connsiteX7" fmla="*/ 0 w 576064"/>
              <a:gd name="connsiteY7" fmla="*/ 480051 h 576064"/>
              <a:gd name="connsiteX8" fmla="*/ 0 w 576064"/>
              <a:gd name="connsiteY8" fmla="*/ 96013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064" h="576064">
                <a:moveTo>
                  <a:pt x="0" y="96013"/>
                </a:moveTo>
                <a:cubicBezTo>
                  <a:pt x="0" y="42986"/>
                  <a:pt x="42986" y="0"/>
                  <a:pt x="96013" y="0"/>
                </a:cubicBezTo>
                <a:lnTo>
                  <a:pt x="480051" y="0"/>
                </a:lnTo>
                <a:cubicBezTo>
                  <a:pt x="533078" y="0"/>
                  <a:pt x="576064" y="42986"/>
                  <a:pt x="576064" y="96013"/>
                </a:cubicBezTo>
                <a:lnTo>
                  <a:pt x="576064" y="480051"/>
                </a:lnTo>
                <a:cubicBezTo>
                  <a:pt x="576064" y="533078"/>
                  <a:pt x="533078" y="576064"/>
                  <a:pt x="480051" y="576064"/>
                </a:cubicBezTo>
                <a:lnTo>
                  <a:pt x="96013" y="576064"/>
                </a:lnTo>
                <a:cubicBezTo>
                  <a:pt x="42986" y="576064"/>
                  <a:pt x="0" y="533078"/>
                  <a:pt x="0" y="480051"/>
                </a:cubicBezTo>
                <a:lnTo>
                  <a:pt x="0" y="96013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119537" tIns="119537" rIns="119537" bIns="119537" numCol="1" spcCol="1270" anchor="ctr" anchorCtr="0">
            <a:noAutofit/>
          </a:bodyPr>
          <a:lstStyle/>
          <a:p>
            <a:pPr algn="ctr" defTabSz="10665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W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10" name="手繪多邊形 9"/>
          <p:cNvSpPr/>
          <p:nvPr/>
        </p:nvSpPr>
        <p:spPr>
          <a:xfrm>
            <a:off x="345130" y="1542035"/>
            <a:ext cx="576064" cy="576064"/>
          </a:xfrm>
          <a:custGeom>
            <a:avLst/>
            <a:gdLst>
              <a:gd name="connsiteX0" fmla="*/ 0 w 576064"/>
              <a:gd name="connsiteY0" fmla="*/ 96013 h 576064"/>
              <a:gd name="connsiteX1" fmla="*/ 96013 w 576064"/>
              <a:gd name="connsiteY1" fmla="*/ 0 h 576064"/>
              <a:gd name="connsiteX2" fmla="*/ 480051 w 576064"/>
              <a:gd name="connsiteY2" fmla="*/ 0 h 576064"/>
              <a:gd name="connsiteX3" fmla="*/ 576064 w 576064"/>
              <a:gd name="connsiteY3" fmla="*/ 96013 h 576064"/>
              <a:gd name="connsiteX4" fmla="*/ 576064 w 576064"/>
              <a:gd name="connsiteY4" fmla="*/ 480051 h 576064"/>
              <a:gd name="connsiteX5" fmla="*/ 480051 w 576064"/>
              <a:gd name="connsiteY5" fmla="*/ 576064 h 576064"/>
              <a:gd name="connsiteX6" fmla="*/ 96013 w 576064"/>
              <a:gd name="connsiteY6" fmla="*/ 576064 h 576064"/>
              <a:gd name="connsiteX7" fmla="*/ 0 w 576064"/>
              <a:gd name="connsiteY7" fmla="*/ 480051 h 576064"/>
              <a:gd name="connsiteX8" fmla="*/ 0 w 576064"/>
              <a:gd name="connsiteY8" fmla="*/ 96013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064" h="576064">
                <a:moveTo>
                  <a:pt x="0" y="96013"/>
                </a:moveTo>
                <a:cubicBezTo>
                  <a:pt x="0" y="42986"/>
                  <a:pt x="42986" y="0"/>
                  <a:pt x="96013" y="0"/>
                </a:cubicBezTo>
                <a:lnTo>
                  <a:pt x="480051" y="0"/>
                </a:lnTo>
                <a:cubicBezTo>
                  <a:pt x="533078" y="0"/>
                  <a:pt x="576064" y="42986"/>
                  <a:pt x="576064" y="96013"/>
                </a:cubicBezTo>
                <a:lnTo>
                  <a:pt x="576064" y="480051"/>
                </a:lnTo>
                <a:cubicBezTo>
                  <a:pt x="576064" y="533078"/>
                  <a:pt x="533078" y="576064"/>
                  <a:pt x="480051" y="576064"/>
                </a:cubicBezTo>
                <a:lnTo>
                  <a:pt x="96013" y="576064"/>
                </a:lnTo>
                <a:cubicBezTo>
                  <a:pt x="42986" y="576064"/>
                  <a:pt x="0" y="533078"/>
                  <a:pt x="0" y="480051"/>
                </a:cubicBezTo>
                <a:lnTo>
                  <a:pt x="0" y="96013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119537" tIns="119537" rIns="119537" bIns="119537" numCol="1" spcCol="1270" anchor="ctr" anchorCtr="0">
            <a:noAutofit/>
          </a:bodyPr>
          <a:lstStyle/>
          <a:p>
            <a:pPr algn="ctr" defTabSz="10665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O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1022005" y="1542035"/>
            <a:ext cx="576064" cy="576064"/>
          </a:xfrm>
          <a:custGeom>
            <a:avLst/>
            <a:gdLst>
              <a:gd name="connsiteX0" fmla="*/ 0 w 576064"/>
              <a:gd name="connsiteY0" fmla="*/ 96013 h 576064"/>
              <a:gd name="connsiteX1" fmla="*/ 96013 w 576064"/>
              <a:gd name="connsiteY1" fmla="*/ 0 h 576064"/>
              <a:gd name="connsiteX2" fmla="*/ 480051 w 576064"/>
              <a:gd name="connsiteY2" fmla="*/ 0 h 576064"/>
              <a:gd name="connsiteX3" fmla="*/ 576064 w 576064"/>
              <a:gd name="connsiteY3" fmla="*/ 96013 h 576064"/>
              <a:gd name="connsiteX4" fmla="*/ 576064 w 576064"/>
              <a:gd name="connsiteY4" fmla="*/ 480051 h 576064"/>
              <a:gd name="connsiteX5" fmla="*/ 480051 w 576064"/>
              <a:gd name="connsiteY5" fmla="*/ 576064 h 576064"/>
              <a:gd name="connsiteX6" fmla="*/ 96013 w 576064"/>
              <a:gd name="connsiteY6" fmla="*/ 576064 h 576064"/>
              <a:gd name="connsiteX7" fmla="*/ 0 w 576064"/>
              <a:gd name="connsiteY7" fmla="*/ 480051 h 576064"/>
              <a:gd name="connsiteX8" fmla="*/ 0 w 576064"/>
              <a:gd name="connsiteY8" fmla="*/ 96013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064" h="576064">
                <a:moveTo>
                  <a:pt x="0" y="96013"/>
                </a:moveTo>
                <a:cubicBezTo>
                  <a:pt x="0" y="42986"/>
                  <a:pt x="42986" y="0"/>
                  <a:pt x="96013" y="0"/>
                </a:cubicBezTo>
                <a:lnTo>
                  <a:pt x="480051" y="0"/>
                </a:lnTo>
                <a:cubicBezTo>
                  <a:pt x="533078" y="0"/>
                  <a:pt x="576064" y="42986"/>
                  <a:pt x="576064" y="96013"/>
                </a:cubicBezTo>
                <a:lnTo>
                  <a:pt x="576064" y="480051"/>
                </a:lnTo>
                <a:cubicBezTo>
                  <a:pt x="576064" y="533078"/>
                  <a:pt x="533078" y="576064"/>
                  <a:pt x="480051" y="576064"/>
                </a:cubicBezTo>
                <a:lnTo>
                  <a:pt x="96013" y="576064"/>
                </a:lnTo>
                <a:cubicBezTo>
                  <a:pt x="42986" y="576064"/>
                  <a:pt x="0" y="533078"/>
                  <a:pt x="0" y="480051"/>
                </a:cubicBezTo>
                <a:lnTo>
                  <a:pt x="0" y="96013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119537" tIns="119537" rIns="119537" bIns="119537" numCol="1" spcCol="1270" anchor="ctr" anchorCtr="0">
            <a:noAutofit/>
          </a:bodyPr>
          <a:lstStyle/>
          <a:p>
            <a:pPr algn="ctr" defTabSz="10665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T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40" name="圓角矩形 39"/>
          <p:cNvSpPr/>
          <p:nvPr/>
        </p:nvSpPr>
        <p:spPr>
          <a:xfrm>
            <a:off x="1802624" y="912686"/>
            <a:ext cx="6657808" cy="3387256"/>
          </a:xfrm>
          <a:prstGeom prst="roundRect">
            <a:avLst/>
          </a:prstGeom>
          <a:noFill/>
          <a:ln w="635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491881" y="165871"/>
            <a:ext cx="1183551" cy="461649"/>
          </a:xfrm>
          <a:prstGeom prst="rect">
            <a:avLst/>
          </a:prstGeom>
        </p:spPr>
        <p:txBody>
          <a:bodyPr wrap="none" lIns="91422" tIns="45712" rIns="91422" bIns="45712">
            <a:spAutoFit/>
          </a:bodyPr>
          <a:lstStyle/>
          <a:p>
            <a:r>
              <a:rPr lang="en-US" altLang="zh-TW" sz="24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-O</a:t>
            </a:r>
            <a:r>
              <a:rPr lang="zh-TW" altLang="en-US" sz="24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機會</a:t>
            </a:r>
            <a:endParaRPr lang="zh-TW" altLang="en-US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051720" y="1153194"/>
            <a:ext cx="6624736" cy="4708525"/>
          </a:xfrm>
          <a:prstGeom prst="rect">
            <a:avLst/>
          </a:prstGeom>
          <a:noFill/>
        </p:spPr>
        <p:txBody>
          <a:bodyPr wrap="square" lIns="91422" tIns="45712" rIns="91422" bIns="45712" anchor="t"/>
          <a:lstStyle>
            <a:lvl1pPr lvl="0">
              <a:defRPr/>
            </a:lvl1pPr>
          </a:lstStyle>
          <a:p>
            <a:pPr>
              <a:lnSpc>
                <a:spcPts val="2500"/>
              </a:lnSpc>
            </a:pPr>
            <a:r>
              <a:rPr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晚婚</a:t>
            </a:r>
            <a:r>
              <a:rPr lang="zh-TW" altLang="en-US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婚主義</a:t>
            </a:r>
            <a:r>
              <a:rPr lang="zh-TW" altLang="en-US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的盛行，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因此</a:t>
            </a:r>
            <a:r>
              <a:rPr lang="zh-TW" altLang="en-US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更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需要有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社交生活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  <a:p>
            <a:pPr>
              <a:lnSpc>
                <a:spcPts val="2500"/>
              </a:lnSpc>
            </a:pPr>
            <a:endParaRPr lang="zh-TW" altLang="en-US" b="1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500"/>
              </a:lnSpc>
            </a:pPr>
            <a:r>
              <a:rPr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消費者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害怕孤單</a:t>
            </a:r>
            <a:r>
              <a:rPr lang="zh-TW" altLang="en-US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又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喜歡獨立</a:t>
            </a:r>
            <a:r>
              <a:rPr lang="zh-TW" altLang="en-US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趨向社群化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，網路</a:t>
            </a:r>
            <a:r>
              <a:rPr lang="zh-TW" altLang="en-US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平台盛行。</a:t>
            </a:r>
          </a:p>
          <a:p>
            <a:pPr>
              <a:lnSpc>
                <a:spcPts val="2500"/>
              </a:lnSpc>
            </a:pPr>
            <a:endParaRPr lang="zh-TW" altLang="en-US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500"/>
              </a:lnSpc>
            </a:pPr>
            <a:r>
              <a:rPr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由一人消費模式轉為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共享行經濟活動</a:t>
            </a:r>
            <a:r>
              <a:rPr lang="zh-TW" altLang="en-US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  <a:p>
            <a:pPr>
              <a:lnSpc>
                <a:spcPts val="2500"/>
              </a:lnSpc>
            </a:pPr>
            <a:endParaRPr lang="zh-TW" altLang="en-US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500"/>
              </a:lnSpc>
            </a:pPr>
            <a:r>
              <a:rPr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與陌生人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揪團行為</a:t>
            </a:r>
            <a:r>
              <a:rPr lang="zh-TW" altLang="en-US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逐漸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被接受</a:t>
            </a:r>
            <a:r>
              <a:rPr lang="zh-TW" altLang="en-US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  <a:p>
            <a:pPr>
              <a:lnSpc>
                <a:spcPts val="2500"/>
              </a:lnSpc>
            </a:pPr>
            <a:endParaRPr lang="zh-TW" altLang="en-US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500"/>
              </a:lnSpc>
            </a:pPr>
            <a:r>
              <a:rPr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5.</a:t>
            </a:r>
            <a:r>
              <a:rPr lang="zh-TW" altLang="en-US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手機使用率頻繁，帶來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方便性</a:t>
            </a:r>
            <a:r>
              <a:rPr lang="zh-TW" altLang="en-US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06503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28"/>
          <a:stretch/>
        </p:blipFill>
        <p:spPr>
          <a:xfrm>
            <a:off x="15530" y="627536"/>
            <a:ext cx="9144000" cy="410445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41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0" y="-20537"/>
            <a:ext cx="3371424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七、</a:t>
            </a:r>
            <a:r>
              <a:rPr lang="en-US" altLang="zh-TW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SWOT</a:t>
            </a:r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分析</a:t>
            </a:r>
          </a:p>
        </p:txBody>
      </p:sp>
      <p:sp>
        <p:nvSpPr>
          <p:cNvPr id="3" name="全向箭號 2"/>
          <p:cNvSpPr/>
          <p:nvPr/>
        </p:nvSpPr>
        <p:spPr>
          <a:xfrm>
            <a:off x="251519" y="771550"/>
            <a:ext cx="1440160" cy="1440160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手繪多邊形 4"/>
          <p:cNvSpPr/>
          <p:nvPr/>
        </p:nvSpPr>
        <p:spPr>
          <a:xfrm>
            <a:off x="345130" y="865160"/>
            <a:ext cx="576064" cy="576064"/>
          </a:xfrm>
          <a:custGeom>
            <a:avLst/>
            <a:gdLst>
              <a:gd name="connsiteX0" fmla="*/ 0 w 576064"/>
              <a:gd name="connsiteY0" fmla="*/ 96013 h 576064"/>
              <a:gd name="connsiteX1" fmla="*/ 96013 w 576064"/>
              <a:gd name="connsiteY1" fmla="*/ 0 h 576064"/>
              <a:gd name="connsiteX2" fmla="*/ 480051 w 576064"/>
              <a:gd name="connsiteY2" fmla="*/ 0 h 576064"/>
              <a:gd name="connsiteX3" fmla="*/ 576064 w 576064"/>
              <a:gd name="connsiteY3" fmla="*/ 96013 h 576064"/>
              <a:gd name="connsiteX4" fmla="*/ 576064 w 576064"/>
              <a:gd name="connsiteY4" fmla="*/ 480051 h 576064"/>
              <a:gd name="connsiteX5" fmla="*/ 480051 w 576064"/>
              <a:gd name="connsiteY5" fmla="*/ 576064 h 576064"/>
              <a:gd name="connsiteX6" fmla="*/ 96013 w 576064"/>
              <a:gd name="connsiteY6" fmla="*/ 576064 h 576064"/>
              <a:gd name="connsiteX7" fmla="*/ 0 w 576064"/>
              <a:gd name="connsiteY7" fmla="*/ 480051 h 576064"/>
              <a:gd name="connsiteX8" fmla="*/ 0 w 576064"/>
              <a:gd name="connsiteY8" fmla="*/ 96013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064" h="576064">
                <a:moveTo>
                  <a:pt x="0" y="96013"/>
                </a:moveTo>
                <a:cubicBezTo>
                  <a:pt x="0" y="42986"/>
                  <a:pt x="42986" y="0"/>
                  <a:pt x="96013" y="0"/>
                </a:cubicBezTo>
                <a:lnTo>
                  <a:pt x="480051" y="0"/>
                </a:lnTo>
                <a:cubicBezTo>
                  <a:pt x="533078" y="0"/>
                  <a:pt x="576064" y="42986"/>
                  <a:pt x="576064" y="96013"/>
                </a:cubicBezTo>
                <a:lnTo>
                  <a:pt x="576064" y="480051"/>
                </a:lnTo>
                <a:cubicBezTo>
                  <a:pt x="576064" y="533078"/>
                  <a:pt x="533078" y="576064"/>
                  <a:pt x="480051" y="576064"/>
                </a:cubicBezTo>
                <a:lnTo>
                  <a:pt x="96013" y="576064"/>
                </a:lnTo>
                <a:cubicBezTo>
                  <a:pt x="42986" y="576064"/>
                  <a:pt x="0" y="533078"/>
                  <a:pt x="0" y="480051"/>
                </a:cubicBezTo>
                <a:lnTo>
                  <a:pt x="0" y="96013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0" vert="horz" wrap="square" lIns="119537" tIns="119537" rIns="119537" bIns="119537" numCol="1" spcCol="1270" anchor="ctr" anchorCtr="0">
            <a:noAutofit/>
          </a:bodyPr>
          <a:lstStyle/>
          <a:p>
            <a:pPr algn="ctr" defTabSz="10665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S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1022005" y="865160"/>
            <a:ext cx="576064" cy="576064"/>
          </a:xfrm>
          <a:custGeom>
            <a:avLst/>
            <a:gdLst>
              <a:gd name="connsiteX0" fmla="*/ 0 w 576064"/>
              <a:gd name="connsiteY0" fmla="*/ 96013 h 576064"/>
              <a:gd name="connsiteX1" fmla="*/ 96013 w 576064"/>
              <a:gd name="connsiteY1" fmla="*/ 0 h 576064"/>
              <a:gd name="connsiteX2" fmla="*/ 480051 w 576064"/>
              <a:gd name="connsiteY2" fmla="*/ 0 h 576064"/>
              <a:gd name="connsiteX3" fmla="*/ 576064 w 576064"/>
              <a:gd name="connsiteY3" fmla="*/ 96013 h 576064"/>
              <a:gd name="connsiteX4" fmla="*/ 576064 w 576064"/>
              <a:gd name="connsiteY4" fmla="*/ 480051 h 576064"/>
              <a:gd name="connsiteX5" fmla="*/ 480051 w 576064"/>
              <a:gd name="connsiteY5" fmla="*/ 576064 h 576064"/>
              <a:gd name="connsiteX6" fmla="*/ 96013 w 576064"/>
              <a:gd name="connsiteY6" fmla="*/ 576064 h 576064"/>
              <a:gd name="connsiteX7" fmla="*/ 0 w 576064"/>
              <a:gd name="connsiteY7" fmla="*/ 480051 h 576064"/>
              <a:gd name="connsiteX8" fmla="*/ 0 w 576064"/>
              <a:gd name="connsiteY8" fmla="*/ 96013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064" h="576064">
                <a:moveTo>
                  <a:pt x="0" y="96013"/>
                </a:moveTo>
                <a:cubicBezTo>
                  <a:pt x="0" y="42986"/>
                  <a:pt x="42986" y="0"/>
                  <a:pt x="96013" y="0"/>
                </a:cubicBezTo>
                <a:lnTo>
                  <a:pt x="480051" y="0"/>
                </a:lnTo>
                <a:cubicBezTo>
                  <a:pt x="533078" y="0"/>
                  <a:pt x="576064" y="42986"/>
                  <a:pt x="576064" y="96013"/>
                </a:cubicBezTo>
                <a:lnTo>
                  <a:pt x="576064" y="480051"/>
                </a:lnTo>
                <a:cubicBezTo>
                  <a:pt x="576064" y="533078"/>
                  <a:pt x="533078" y="576064"/>
                  <a:pt x="480051" y="576064"/>
                </a:cubicBezTo>
                <a:lnTo>
                  <a:pt x="96013" y="576064"/>
                </a:lnTo>
                <a:cubicBezTo>
                  <a:pt x="42986" y="576064"/>
                  <a:pt x="0" y="533078"/>
                  <a:pt x="0" y="480051"/>
                </a:cubicBezTo>
                <a:lnTo>
                  <a:pt x="0" y="96013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119537" tIns="119537" rIns="119537" bIns="119537" numCol="1" spcCol="1270" anchor="ctr" anchorCtr="0">
            <a:noAutofit/>
          </a:bodyPr>
          <a:lstStyle/>
          <a:p>
            <a:pPr algn="ctr" defTabSz="10665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W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10" name="手繪多邊形 9"/>
          <p:cNvSpPr/>
          <p:nvPr/>
        </p:nvSpPr>
        <p:spPr>
          <a:xfrm>
            <a:off x="345130" y="1542035"/>
            <a:ext cx="576064" cy="576064"/>
          </a:xfrm>
          <a:custGeom>
            <a:avLst/>
            <a:gdLst>
              <a:gd name="connsiteX0" fmla="*/ 0 w 576064"/>
              <a:gd name="connsiteY0" fmla="*/ 96013 h 576064"/>
              <a:gd name="connsiteX1" fmla="*/ 96013 w 576064"/>
              <a:gd name="connsiteY1" fmla="*/ 0 h 576064"/>
              <a:gd name="connsiteX2" fmla="*/ 480051 w 576064"/>
              <a:gd name="connsiteY2" fmla="*/ 0 h 576064"/>
              <a:gd name="connsiteX3" fmla="*/ 576064 w 576064"/>
              <a:gd name="connsiteY3" fmla="*/ 96013 h 576064"/>
              <a:gd name="connsiteX4" fmla="*/ 576064 w 576064"/>
              <a:gd name="connsiteY4" fmla="*/ 480051 h 576064"/>
              <a:gd name="connsiteX5" fmla="*/ 480051 w 576064"/>
              <a:gd name="connsiteY5" fmla="*/ 576064 h 576064"/>
              <a:gd name="connsiteX6" fmla="*/ 96013 w 576064"/>
              <a:gd name="connsiteY6" fmla="*/ 576064 h 576064"/>
              <a:gd name="connsiteX7" fmla="*/ 0 w 576064"/>
              <a:gd name="connsiteY7" fmla="*/ 480051 h 576064"/>
              <a:gd name="connsiteX8" fmla="*/ 0 w 576064"/>
              <a:gd name="connsiteY8" fmla="*/ 96013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064" h="576064">
                <a:moveTo>
                  <a:pt x="0" y="96013"/>
                </a:moveTo>
                <a:cubicBezTo>
                  <a:pt x="0" y="42986"/>
                  <a:pt x="42986" y="0"/>
                  <a:pt x="96013" y="0"/>
                </a:cubicBezTo>
                <a:lnTo>
                  <a:pt x="480051" y="0"/>
                </a:lnTo>
                <a:cubicBezTo>
                  <a:pt x="533078" y="0"/>
                  <a:pt x="576064" y="42986"/>
                  <a:pt x="576064" y="96013"/>
                </a:cubicBezTo>
                <a:lnTo>
                  <a:pt x="576064" y="480051"/>
                </a:lnTo>
                <a:cubicBezTo>
                  <a:pt x="576064" y="533078"/>
                  <a:pt x="533078" y="576064"/>
                  <a:pt x="480051" y="576064"/>
                </a:cubicBezTo>
                <a:lnTo>
                  <a:pt x="96013" y="576064"/>
                </a:lnTo>
                <a:cubicBezTo>
                  <a:pt x="42986" y="576064"/>
                  <a:pt x="0" y="533078"/>
                  <a:pt x="0" y="480051"/>
                </a:cubicBezTo>
                <a:lnTo>
                  <a:pt x="0" y="96013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119537" tIns="119537" rIns="119537" bIns="119537" numCol="1" spcCol="1270" anchor="ctr" anchorCtr="0">
            <a:noAutofit/>
          </a:bodyPr>
          <a:lstStyle/>
          <a:p>
            <a:pPr algn="ctr" defTabSz="10665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O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1022005" y="1542035"/>
            <a:ext cx="576064" cy="576064"/>
          </a:xfrm>
          <a:custGeom>
            <a:avLst/>
            <a:gdLst>
              <a:gd name="connsiteX0" fmla="*/ 0 w 576064"/>
              <a:gd name="connsiteY0" fmla="*/ 96013 h 576064"/>
              <a:gd name="connsiteX1" fmla="*/ 96013 w 576064"/>
              <a:gd name="connsiteY1" fmla="*/ 0 h 576064"/>
              <a:gd name="connsiteX2" fmla="*/ 480051 w 576064"/>
              <a:gd name="connsiteY2" fmla="*/ 0 h 576064"/>
              <a:gd name="connsiteX3" fmla="*/ 576064 w 576064"/>
              <a:gd name="connsiteY3" fmla="*/ 96013 h 576064"/>
              <a:gd name="connsiteX4" fmla="*/ 576064 w 576064"/>
              <a:gd name="connsiteY4" fmla="*/ 480051 h 576064"/>
              <a:gd name="connsiteX5" fmla="*/ 480051 w 576064"/>
              <a:gd name="connsiteY5" fmla="*/ 576064 h 576064"/>
              <a:gd name="connsiteX6" fmla="*/ 96013 w 576064"/>
              <a:gd name="connsiteY6" fmla="*/ 576064 h 576064"/>
              <a:gd name="connsiteX7" fmla="*/ 0 w 576064"/>
              <a:gd name="connsiteY7" fmla="*/ 480051 h 576064"/>
              <a:gd name="connsiteX8" fmla="*/ 0 w 576064"/>
              <a:gd name="connsiteY8" fmla="*/ 96013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064" h="576064">
                <a:moveTo>
                  <a:pt x="0" y="96013"/>
                </a:moveTo>
                <a:cubicBezTo>
                  <a:pt x="0" y="42986"/>
                  <a:pt x="42986" y="0"/>
                  <a:pt x="96013" y="0"/>
                </a:cubicBezTo>
                <a:lnTo>
                  <a:pt x="480051" y="0"/>
                </a:lnTo>
                <a:cubicBezTo>
                  <a:pt x="533078" y="0"/>
                  <a:pt x="576064" y="42986"/>
                  <a:pt x="576064" y="96013"/>
                </a:cubicBezTo>
                <a:lnTo>
                  <a:pt x="576064" y="480051"/>
                </a:lnTo>
                <a:cubicBezTo>
                  <a:pt x="576064" y="533078"/>
                  <a:pt x="533078" y="576064"/>
                  <a:pt x="480051" y="576064"/>
                </a:cubicBezTo>
                <a:lnTo>
                  <a:pt x="96013" y="576064"/>
                </a:lnTo>
                <a:cubicBezTo>
                  <a:pt x="42986" y="576064"/>
                  <a:pt x="0" y="533078"/>
                  <a:pt x="0" y="480051"/>
                </a:cubicBezTo>
                <a:lnTo>
                  <a:pt x="0" y="96013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119537" tIns="119537" rIns="119537" bIns="119537" numCol="1" spcCol="1270" anchor="ctr" anchorCtr="0">
            <a:noAutofit/>
          </a:bodyPr>
          <a:lstStyle/>
          <a:p>
            <a:pPr algn="ctr" defTabSz="10665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T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40" name="圓角矩形 39"/>
          <p:cNvSpPr/>
          <p:nvPr/>
        </p:nvSpPr>
        <p:spPr>
          <a:xfrm>
            <a:off x="1802624" y="912686"/>
            <a:ext cx="6657808" cy="3387256"/>
          </a:xfrm>
          <a:prstGeom prst="roundRect">
            <a:avLst/>
          </a:prstGeom>
          <a:noFill/>
          <a:ln w="635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491881" y="165871"/>
            <a:ext cx="1105855" cy="461649"/>
          </a:xfrm>
          <a:prstGeom prst="rect">
            <a:avLst/>
          </a:prstGeom>
        </p:spPr>
        <p:txBody>
          <a:bodyPr wrap="none" lIns="91422" tIns="45712" rIns="91422" bIns="45712">
            <a:spAutoFit/>
          </a:bodyPr>
          <a:lstStyle/>
          <a:p>
            <a:r>
              <a:rPr lang="en-US" altLang="zh-TW" sz="24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-T</a:t>
            </a:r>
            <a:r>
              <a:rPr lang="zh-TW" altLang="en-US" sz="24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威脅</a:t>
            </a:r>
            <a:endParaRPr lang="zh-TW" altLang="en-US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920357" y="1166154"/>
            <a:ext cx="6750516" cy="2880320"/>
          </a:xfrm>
          <a:prstGeom prst="rect">
            <a:avLst/>
          </a:prstGeom>
          <a:noFill/>
        </p:spPr>
        <p:txBody>
          <a:bodyPr wrap="square" lIns="91422" tIns="45712" rIns="91422" bIns="45712" anchor="t"/>
          <a:lstStyle>
            <a:lvl1pPr lvl="0">
              <a:defRPr/>
            </a:lvl1pPr>
          </a:lstStyle>
          <a:p>
            <a:pPr>
              <a:lnSpc>
                <a:spcPts val="3200"/>
              </a:lnSpc>
            </a:pPr>
            <a:r>
              <a:rPr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許多知名社交平台已在市場佔有一席之地。</a:t>
            </a:r>
          </a:p>
          <a:p>
            <a:pPr>
              <a:lnSpc>
                <a:spcPts val="3200"/>
              </a:lnSpc>
            </a:pPr>
            <a:endParaRPr lang="zh-TW" altLang="en-US" sz="12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3200"/>
              </a:lnSpc>
            </a:pPr>
            <a:r>
              <a:rPr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高科技時代，</a:t>
            </a:r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社交平台競爭激烈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  <a:p>
            <a:pPr>
              <a:lnSpc>
                <a:spcPts val="3200"/>
              </a:lnSpc>
            </a:pPr>
            <a:endParaRPr lang="zh-TW" altLang="en-US" sz="12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3200"/>
              </a:lnSpc>
            </a:pPr>
            <a:r>
              <a:rPr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en-US" altLang="zh-TW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相關</a:t>
            </a:r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社會新聞案件多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網路交友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成為</a:t>
            </a:r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危險行為的象徵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  <a:p>
            <a:pPr>
              <a:lnSpc>
                <a:spcPts val="3200"/>
              </a:lnSpc>
            </a:pPr>
            <a:endParaRPr lang="zh-TW" altLang="en-US" sz="12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hangingPunct="0">
              <a:lnSpc>
                <a:spcPts val="3200"/>
              </a:lnSpc>
            </a:pPr>
            <a:r>
              <a:rPr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市場上已有市占率高的社群軟體，消費者</a:t>
            </a:r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習慣改變不易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821806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圖片 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28"/>
          <a:stretch/>
        </p:blipFill>
        <p:spPr>
          <a:xfrm>
            <a:off x="15530" y="627536"/>
            <a:ext cx="9144000" cy="410445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42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611560" y="843559"/>
            <a:ext cx="736600" cy="2224087"/>
          </a:xfrm>
          <a:prstGeom prst="rect">
            <a:avLst/>
          </a:prstGeom>
          <a:noFill/>
        </p:spPr>
        <p:txBody>
          <a:bodyPr wrap="squar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外部</a:t>
            </a:r>
            <a:r>
              <a:rPr lang="zh-TW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43" name="文字方塊 42"/>
          <p:cNvSpPr txBox="1"/>
          <p:nvPr/>
        </p:nvSpPr>
        <p:spPr>
          <a:xfrm>
            <a:off x="721738" y="2943572"/>
            <a:ext cx="736600" cy="2076450"/>
          </a:xfrm>
          <a:prstGeom prst="rect">
            <a:avLst/>
          </a:prstGeom>
          <a:noFill/>
        </p:spPr>
        <p:txBody>
          <a:bodyPr wrap="square" lIns="91422" tIns="45712" rIns="91422" bIns="45712" anchor="t"/>
          <a:lstStyle>
            <a:lvl1pPr lvl="0">
              <a:defRPr/>
            </a:lvl1pPr>
          </a:lstStyle>
          <a:p>
            <a:r>
              <a:rPr lang="zh-TW" altLang="en-US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內部</a:t>
            </a:r>
            <a:r>
              <a:rPr lang="zh-TW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39" name="矩形 38"/>
          <p:cNvSpPr/>
          <p:nvPr/>
        </p:nvSpPr>
        <p:spPr>
          <a:xfrm>
            <a:off x="755578" y="2643760"/>
            <a:ext cx="6912768" cy="45719"/>
          </a:xfrm>
          <a:prstGeom prst="rect">
            <a:avLst/>
          </a:prstGeom>
          <a:solidFill>
            <a:srgbClr val="00B05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grpSp>
        <p:nvGrpSpPr>
          <p:cNvPr id="46" name="群組 45"/>
          <p:cNvGrpSpPr/>
          <p:nvPr/>
        </p:nvGrpSpPr>
        <p:grpSpPr>
          <a:xfrm>
            <a:off x="2071282" y="987574"/>
            <a:ext cx="1924654" cy="1319047"/>
            <a:chOff x="1783250" y="1181440"/>
            <a:chExt cx="1924654" cy="1319047"/>
          </a:xfrm>
        </p:grpSpPr>
        <p:pic>
          <p:nvPicPr>
            <p:cNvPr id="41" name="圖片 40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1783250" y="1182185"/>
              <a:ext cx="1924654" cy="1318302"/>
            </a:xfrm>
            <a:prstGeom prst="rect">
              <a:avLst/>
            </a:prstGeom>
            <a:noFill/>
          </p:spPr>
        </p:pic>
        <p:sp>
          <p:nvSpPr>
            <p:cNvPr id="45" name="矩形 44"/>
            <p:cNvSpPr/>
            <p:nvPr/>
          </p:nvSpPr>
          <p:spPr>
            <a:xfrm>
              <a:off x="1788142" y="1181440"/>
              <a:ext cx="1919762" cy="131830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0" name="群組 49"/>
          <p:cNvGrpSpPr/>
          <p:nvPr/>
        </p:nvGrpSpPr>
        <p:grpSpPr>
          <a:xfrm>
            <a:off x="5244525" y="987576"/>
            <a:ext cx="1919763" cy="1401207"/>
            <a:chOff x="4463703" y="1170543"/>
            <a:chExt cx="1919763" cy="1401207"/>
          </a:xfrm>
        </p:grpSpPr>
        <p:pic>
          <p:nvPicPr>
            <p:cNvPr id="44" name="圖片 43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463704" y="1170543"/>
              <a:ext cx="1919762" cy="1401207"/>
            </a:xfrm>
            <a:prstGeom prst="rect">
              <a:avLst/>
            </a:prstGeom>
            <a:noFill/>
          </p:spPr>
        </p:pic>
        <p:sp>
          <p:nvSpPr>
            <p:cNvPr id="49" name="矩形 48"/>
            <p:cNvSpPr/>
            <p:nvPr/>
          </p:nvSpPr>
          <p:spPr>
            <a:xfrm>
              <a:off x="4463703" y="1214494"/>
              <a:ext cx="1919762" cy="131830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群組 55"/>
          <p:cNvGrpSpPr/>
          <p:nvPr/>
        </p:nvGrpSpPr>
        <p:grpSpPr>
          <a:xfrm>
            <a:off x="2079642" y="3053648"/>
            <a:ext cx="1988302" cy="1318302"/>
            <a:chOff x="3879842" y="3098461"/>
            <a:chExt cx="1988302" cy="1318302"/>
          </a:xfrm>
        </p:grpSpPr>
        <p:pic>
          <p:nvPicPr>
            <p:cNvPr id="54" name="圖片 53"/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879842" y="3128585"/>
              <a:ext cx="1988302" cy="1288178"/>
            </a:xfrm>
            <a:prstGeom prst="rect">
              <a:avLst/>
            </a:prstGeom>
            <a:noFill/>
          </p:spPr>
        </p:pic>
        <p:sp>
          <p:nvSpPr>
            <p:cNvPr id="53" name="矩形 52"/>
            <p:cNvSpPr/>
            <p:nvPr/>
          </p:nvSpPr>
          <p:spPr>
            <a:xfrm>
              <a:off x="3879842" y="3098461"/>
              <a:ext cx="1919762" cy="131830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8" name="群組 57"/>
          <p:cNvGrpSpPr/>
          <p:nvPr/>
        </p:nvGrpSpPr>
        <p:grpSpPr>
          <a:xfrm>
            <a:off x="5244528" y="3033923"/>
            <a:ext cx="1919762" cy="1338029"/>
            <a:chOff x="4596454" y="3033922"/>
            <a:chExt cx="1919762" cy="1338029"/>
          </a:xfrm>
        </p:grpSpPr>
        <p:pic>
          <p:nvPicPr>
            <p:cNvPr id="57" name="圖片 56"/>
            <p:cNvPicPr/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4596454" y="3033923"/>
              <a:ext cx="1919762" cy="1338028"/>
            </a:xfrm>
            <a:prstGeom prst="rect">
              <a:avLst/>
            </a:prstGeom>
            <a:noFill/>
          </p:spPr>
        </p:pic>
        <p:sp>
          <p:nvSpPr>
            <p:cNvPr id="55" name="矩形 54"/>
            <p:cNvSpPr/>
            <p:nvPr/>
          </p:nvSpPr>
          <p:spPr>
            <a:xfrm>
              <a:off x="4596454" y="3033922"/>
              <a:ext cx="1919762" cy="131830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9" name="圓角矩形 58"/>
          <p:cNvSpPr/>
          <p:nvPr/>
        </p:nvSpPr>
        <p:spPr>
          <a:xfrm>
            <a:off x="2341019" y="2324101"/>
            <a:ext cx="358775" cy="79057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2" tIns="45712" rIns="91422" bIns="45712" anchor="t"/>
          <a:lstStyle>
            <a:lvl1pPr lvl="0">
              <a:defRPr/>
            </a:lvl1pPr>
          </a:lstStyle>
          <a:p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抓住</a:t>
            </a:r>
          </a:p>
        </p:txBody>
      </p:sp>
      <p:sp>
        <p:nvSpPr>
          <p:cNvPr id="60" name="圓角矩形 59"/>
          <p:cNvSpPr/>
          <p:nvPr/>
        </p:nvSpPr>
        <p:spPr>
          <a:xfrm>
            <a:off x="3277123" y="2324101"/>
            <a:ext cx="358775" cy="79057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2" tIns="45712" rIns="91422" bIns="45712" anchor="t"/>
          <a:lstStyle>
            <a:lvl1pPr lvl="0">
              <a:defRPr/>
            </a:lvl1pPr>
          </a:lstStyle>
          <a:p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利用</a:t>
            </a:r>
          </a:p>
        </p:txBody>
      </p:sp>
      <p:cxnSp>
        <p:nvCxnSpPr>
          <p:cNvPr id="61" name="直線單箭頭接點 19"/>
          <p:cNvCxnSpPr>
            <a:cxnSpLocks noChangeShapeType="1"/>
          </p:cNvCxnSpPr>
          <p:nvPr/>
        </p:nvCxnSpPr>
        <p:spPr bwMode="auto">
          <a:xfrm flipV="1">
            <a:off x="3059832" y="2342383"/>
            <a:ext cx="11286" cy="733425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" name="圓角矩形 61"/>
          <p:cNvSpPr/>
          <p:nvPr/>
        </p:nvSpPr>
        <p:spPr>
          <a:xfrm>
            <a:off x="4213351" y="1995688"/>
            <a:ext cx="574675" cy="820737"/>
          </a:xfrm>
          <a:prstGeom prst="roundRect">
            <a:avLst/>
          </a:prstGeom>
          <a:noFill/>
          <a:ln>
            <a:noFill/>
          </a:ln>
        </p:spPr>
        <p:txBody>
          <a:bodyPr wrap="square" lIns="91422" tIns="45712" rIns="91422" bIns="45712" anchor="t"/>
          <a:lstStyle>
            <a:lvl1pPr lvl="0">
              <a:defRPr/>
            </a:lvl1pPr>
          </a:lstStyle>
          <a:p>
            <a:r>
              <a:rPr lang="zh-TW" altLang="en-US" sz="2000" b="1" dirty="0">
                <a:solidFill>
                  <a:srgbClr val="FF9900"/>
                </a:solidFill>
                <a:latin typeface="微軟正黑體" pitchFamily="34" charset="-120"/>
                <a:ea typeface="微軟正黑體" pitchFamily="34" charset="-120"/>
              </a:rPr>
              <a:t>防範</a:t>
            </a:r>
          </a:p>
        </p:txBody>
      </p:sp>
      <p:sp>
        <p:nvSpPr>
          <p:cNvPr id="63" name="圓角矩形 62"/>
          <p:cNvSpPr/>
          <p:nvPr/>
        </p:nvSpPr>
        <p:spPr>
          <a:xfrm>
            <a:off x="4498557" y="2615110"/>
            <a:ext cx="574675" cy="820737"/>
          </a:xfrm>
          <a:prstGeom prst="roundRect">
            <a:avLst/>
          </a:prstGeom>
          <a:noFill/>
          <a:ln>
            <a:noFill/>
          </a:ln>
        </p:spPr>
        <p:txBody>
          <a:bodyPr wrap="square" lIns="91422" tIns="45712" rIns="91422" bIns="45712" anchor="t"/>
          <a:lstStyle>
            <a:lvl1pPr lvl="0">
              <a:defRPr/>
            </a:lvl1pPr>
          </a:lstStyle>
          <a:p>
            <a:r>
              <a:rPr lang="zh-TW" altLang="en-US" sz="2000" b="1" dirty="0">
                <a:solidFill>
                  <a:srgbClr val="FF9900"/>
                </a:solidFill>
                <a:latin typeface="微軟正黑體" pitchFamily="34" charset="-120"/>
                <a:ea typeface="微軟正黑體" pitchFamily="34" charset="-120"/>
              </a:rPr>
              <a:t>克服</a:t>
            </a:r>
          </a:p>
        </p:txBody>
      </p:sp>
      <p:cxnSp>
        <p:nvCxnSpPr>
          <p:cNvPr id="64" name="直線單箭頭接點 63"/>
          <p:cNvCxnSpPr/>
          <p:nvPr/>
        </p:nvCxnSpPr>
        <p:spPr bwMode="auto">
          <a:xfrm flipV="1">
            <a:off x="4002241" y="2349827"/>
            <a:ext cx="1242287" cy="684094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圓角矩形 66"/>
          <p:cNvSpPr/>
          <p:nvPr/>
        </p:nvSpPr>
        <p:spPr>
          <a:xfrm>
            <a:off x="4283970" y="3623024"/>
            <a:ext cx="790575" cy="35877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2" tIns="45712" rIns="91422" bIns="45712" anchor="t"/>
          <a:lstStyle>
            <a:lvl1pPr lvl="0">
              <a:defRPr/>
            </a:lvl1pPr>
          </a:lstStyle>
          <a:p>
            <a:r>
              <a:rPr lang="zh-TW" altLang="en-US" sz="2000" b="1" dirty="0">
                <a:solidFill>
                  <a:srgbClr val="C0504D"/>
                </a:solidFill>
                <a:latin typeface="微軟正黑體" pitchFamily="34" charset="-120"/>
                <a:ea typeface="微軟正黑體" pitchFamily="34" charset="-120"/>
              </a:rPr>
              <a:t>轉化</a:t>
            </a:r>
          </a:p>
        </p:txBody>
      </p:sp>
      <p:cxnSp>
        <p:nvCxnSpPr>
          <p:cNvPr id="68" name="直線單箭頭接點 21"/>
          <p:cNvCxnSpPr>
            <a:cxnSpLocks noChangeShapeType="1"/>
          </p:cNvCxnSpPr>
          <p:nvPr/>
        </p:nvCxnSpPr>
        <p:spPr bwMode="auto">
          <a:xfrm flipH="1" flipV="1">
            <a:off x="3999404" y="3623022"/>
            <a:ext cx="1220668" cy="6089"/>
          </a:xfrm>
          <a:prstGeom prst="straightConnector1">
            <a:avLst/>
          </a:prstGeom>
          <a:noFill/>
          <a:ln w="57150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" name="圓角矩形 72"/>
          <p:cNvSpPr/>
          <p:nvPr/>
        </p:nvSpPr>
        <p:spPr>
          <a:xfrm>
            <a:off x="2125863" y="4372198"/>
            <a:ext cx="1870075" cy="431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20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建立</a:t>
            </a:r>
            <a:r>
              <a:rPr sz="20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累積</a:t>
            </a:r>
          </a:p>
        </p:txBody>
      </p:sp>
      <p:sp>
        <p:nvSpPr>
          <p:cNvPr id="74" name="圓角矩形 73"/>
          <p:cNvSpPr/>
          <p:nvPr/>
        </p:nvSpPr>
        <p:spPr>
          <a:xfrm>
            <a:off x="5220074" y="4372198"/>
            <a:ext cx="2085975" cy="431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2000" b="1" dirty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隱藏</a:t>
            </a:r>
            <a:r>
              <a:rPr sz="2000" b="1" dirty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b="1" dirty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風險管理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251520" y="-20537"/>
            <a:ext cx="3371424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七、</a:t>
            </a:r>
            <a:r>
              <a:rPr lang="en-US" altLang="zh-TW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SWOT</a:t>
            </a:r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分析</a:t>
            </a:r>
          </a:p>
        </p:txBody>
      </p:sp>
      <p:sp>
        <p:nvSpPr>
          <p:cNvPr id="34" name="矩形 33"/>
          <p:cNvSpPr/>
          <p:nvPr/>
        </p:nvSpPr>
        <p:spPr>
          <a:xfrm>
            <a:off x="3491882" y="165871"/>
            <a:ext cx="3087467" cy="461649"/>
          </a:xfrm>
          <a:prstGeom prst="rect">
            <a:avLst/>
          </a:prstGeom>
        </p:spPr>
        <p:txBody>
          <a:bodyPr wrap="none" lIns="91422" tIns="45712" rIns="91422" bIns="45712">
            <a:spAutoFit/>
          </a:bodyPr>
          <a:lstStyle/>
          <a:p>
            <a:r>
              <a:rPr lang="en-US" altLang="zh-TW" sz="24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4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外部環境與內部環境</a:t>
            </a:r>
            <a:endParaRPr lang="zh-TW" altLang="en-US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312417" y="3839759"/>
            <a:ext cx="1454208" cy="5232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22" tIns="45712" rIns="91422" bIns="45712">
            <a:spAutoFit/>
          </a:bodyPr>
          <a:lstStyle/>
          <a:p>
            <a:pPr algn="ctr"/>
            <a:r>
              <a:rPr lang="zh-TW" altLang="en-US" sz="1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全面的照顧單身</a:t>
            </a:r>
            <a:endParaRPr lang="en-US" altLang="zh-TW" sz="1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/>
            <a:r>
              <a:rPr lang="zh-TW" altLang="en-US" sz="1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女性的個人生活</a:t>
            </a:r>
          </a:p>
        </p:txBody>
      </p:sp>
      <p:sp>
        <p:nvSpPr>
          <p:cNvPr id="35" name="矩形 34"/>
          <p:cNvSpPr/>
          <p:nvPr/>
        </p:nvSpPr>
        <p:spPr>
          <a:xfrm>
            <a:off x="2126967" y="1965285"/>
            <a:ext cx="1813281" cy="3077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22" tIns="45712" rIns="91422" bIns="45712">
            <a:spAutoFit/>
          </a:bodyPr>
          <a:lstStyle/>
          <a:p>
            <a:pPr algn="ctr"/>
            <a:r>
              <a:rPr lang="zh-TW" altLang="en-US" sz="1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害怕孤單又喜歡獨立</a:t>
            </a:r>
          </a:p>
        </p:txBody>
      </p:sp>
      <p:sp>
        <p:nvSpPr>
          <p:cNvPr id="36" name="矩形 35"/>
          <p:cNvSpPr/>
          <p:nvPr/>
        </p:nvSpPr>
        <p:spPr>
          <a:xfrm>
            <a:off x="5183215" y="2027725"/>
            <a:ext cx="1992817" cy="3077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22" tIns="45712" rIns="91422" bIns="45712">
            <a:spAutoFit/>
          </a:bodyPr>
          <a:lstStyle/>
          <a:p>
            <a:pPr algn="ctr"/>
            <a:r>
              <a:rPr lang="zh-TW" altLang="en-US" sz="1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大眾對網路交友的不安</a:t>
            </a:r>
          </a:p>
        </p:txBody>
      </p:sp>
      <p:sp>
        <p:nvSpPr>
          <p:cNvPr id="37" name="矩形 36"/>
          <p:cNvSpPr/>
          <p:nvPr/>
        </p:nvSpPr>
        <p:spPr>
          <a:xfrm>
            <a:off x="5477302" y="4026663"/>
            <a:ext cx="1454208" cy="3077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22" tIns="45712" rIns="91422" bIns="45712">
            <a:spAutoFit/>
          </a:bodyPr>
          <a:lstStyle/>
          <a:p>
            <a:pPr algn="ctr"/>
            <a:r>
              <a:rPr lang="zh-TW" altLang="en-US" sz="1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滿足消費者需求</a:t>
            </a:r>
          </a:p>
        </p:txBody>
      </p:sp>
    </p:spTree>
    <p:extLst>
      <p:ext uri="{BB962C8B-B14F-4D97-AF65-F5344CB8AC3E}">
        <p14:creationId xmlns:p14="http://schemas.microsoft.com/office/powerpoint/2010/main" val="809406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"/>
                            </p:stCondLst>
                            <p:childTnLst>
                              <p:par>
                                <p:cTn id="4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 animBg="1"/>
      <p:bldP spid="2" grpId="1" animBg="1"/>
      <p:bldP spid="35" grpId="0" animBg="1"/>
      <p:bldP spid="35" grpId="1" animBg="1"/>
      <p:bldP spid="36" grpId="0" animBg="1"/>
      <p:bldP spid="36" grpId="1" animBg="1"/>
      <p:bldP spid="3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526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群組 44"/>
          <p:cNvGrpSpPr/>
          <p:nvPr/>
        </p:nvGrpSpPr>
        <p:grpSpPr>
          <a:xfrm>
            <a:off x="251521" y="1563638"/>
            <a:ext cx="2576046" cy="2448272"/>
            <a:chOff x="395536" y="627534"/>
            <a:chExt cx="2576047" cy="2448272"/>
          </a:xfrm>
        </p:grpSpPr>
        <p:pic>
          <p:nvPicPr>
            <p:cNvPr id="4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2598" y1="9168" x2="43633" y2="7640"/>
                          <a14:foregroundMark x1="50255" y1="5772" x2="87946" y2="24958"/>
                          <a14:foregroundMark x1="87946" y1="32937" x2="93718" y2="61969"/>
                          <a14:foregroundMark x1="40577" y1="94397" x2="62988" y2="91171"/>
                          <a14:foregroundMark x1="91511" y1="69949" x2="82513" y2="82852"/>
                          <a14:foregroundMark x1="70628" y1="91511" x2="73345" y2="87946"/>
                          <a14:foregroundMark x1="23430" y1="16808" x2="5603" y2="40238"/>
                          <a14:foregroundMark x1="24618" y1="10526" x2="33277" y2="14601"/>
                          <a14:foregroundMark x1="13922" y1="16808" x2="27165" y2="25976"/>
                          <a14:foregroundMark x1="8149" y1="26655" x2="13922" y2="31579"/>
                          <a14:foregroundMark x1="5093" y1="47878" x2="12394" y2="69610"/>
                          <a14:foregroundMark x1="4414" y1="59762" x2="12394" y2="74024"/>
                          <a14:foregroundMark x1="11715" y1="75042" x2="20204" y2="84211"/>
                          <a14:foregroundMark x1="24109" y1="87606" x2="41087" y2="95246"/>
                          <a14:foregroundMark x1="39219" y1="94058" x2="52292" y2="96604"/>
                          <a14:foregroundMark x1="50255" y1="95586" x2="59423" y2="94058"/>
                          <a14:foregroundMark x1="52801" y1="96265" x2="53820" y2="97793"/>
                          <a14:foregroundMark x1="59423" y1="3735" x2="72496" y2="9168"/>
                          <a14:foregroundMark x1="76910" y1="11036" x2="85059" y2="19015"/>
                          <a14:foregroundMark x1="90832" y1="30730" x2="97453" y2="522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627534"/>
              <a:ext cx="2448272" cy="2448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矩形 46"/>
            <p:cNvSpPr/>
            <p:nvPr/>
          </p:nvSpPr>
          <p:spPr>
            <a:xfrm>
              <a:off x="790676" y="1563638"/>
              <a:ext cx="218090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dirty="0">
                  <a:solidFill>
                    <a:schemeClr val="accent6">
                      <a:lumMod val="50000"/>
                    </a:schemeClr>
                  </a:solidFill>
                  <a:latin typeface="Rage Italic" pitchFamily="66" charset="0"/>
                </a:rPr>
                <a:t>Together</a:t>
              </a:r>
              <a:endParaRPr lang="zh-TW" altLang="en-US" sz="4000" dirty="0">
                <a:solidFill>
                  <a:schemeClr val="accent6">
                    <a:lumMod val="50000"/>
                  </a:schemeClr>
                </a:solidFill>
                <a:latin typeface="Rage Italic" pitchFamily="66" charset="0"/>
              </a:endParaRPr>
            </a:p>
          </p:txBody>
        </p:sp>
      </p:grpSp>
      <p:cxnSp>
        <p:nvCxnSpPr>
          <p:cNvPr id="6" name="直線接點 5"/>
          <p:cNvCxnSpPr/>
          <p:nvPr/>
        </p:nvCxnSpPr>
        <p:spPr>
          <a:xfrm>
            <a:off x="3131840" y="2130460"/>
            <a:ext cx="0" cy="11521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2843808" y="2634516"/>
            <a:ext cx="576064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2915818" y="1915542"/>
            <a:ext cx="4176464" cy="5842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altLang="en-US" sz="4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八、</a:t>
            </a:r>
            <a:r>
              <a:rPr lang="en-US" altLang="zh-TW" sz="4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STP</a:t>
            </a:r>
            <a:r>
              <a:rPr lang="zh-TW" altLang="en-US" sz="4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分析</a:t>
            </a:r>
            <a:endParaRPr lang="en-US" altLang="zh-TW" sz="4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橢圓 10">
            <a:hlinkClick r:id="" action="ppaction://hlinkshowjump?jump=lastslide"/>
          </p:cNvPr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/>
          </a:p>
        </p:txBody>
      </p:sp>
      <p:sp>
        <p:nvSpPr>
          <p:cNvPr id="12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43</a:t>
            </a:fld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158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44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2" y="-20537"/>
            <a:ext cx="283198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八、</a:t>
            </a:r>
            <a:r>
              <a:rPr lang="en-US" altLang="zh-TW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STP</a:t>
            </a:r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分析</a:t>
            </a:r>
          </a:p>
        </p:txBody>
      </p:sp>
      <p:sp>
        <p:nvSpPr>
          <p:cNvPr id="30" name="矩形 29"/>
          <p:cNvSpPr/>
          <p:nvPr/>
        </p:nvSpPr>
        <p:spPr>
          <a:xfrm>
            <a:off x="0" y="627534"/>
            <a:ext cx="1187624" cy="100811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-53353" y="1654250"/>
            <a:ext cx="1256098" cy="1008112"/>
            <a:chOff x="-53355" y="1654250"/>
            <a:chExt cx="1256098" cy="1008112"/>
          </a:xfrm>
        </p:grpSpPr>
        <p:sp>
          <p:nvSpPr>
            <p:cNvPr id="33" name="矩形 32"/>
            <p:cNvSpPr/>
            <p:nvPr/>
          </p:nvSpPr>
          <p:spPr>
            <a:xfrm>
              <a:off x="0" y="1654250"/>
              <a:ext cx="1187624" cy="100811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-53355" y="1707654"/>
              <a:ext cx="125609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36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T</a:t>
              </a:r>
            </a:p>
            <a:p>
              <a:r>
                <a:rPr lang="en-US" altLang="zh-TW" dirty="0" smtClean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目標客群</a:t>
              </a:r>
              <a:r>
                <a:rPr lang="en-US" altLang="zh-TW" dirty="0" smtClean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-34243" y="2662362"/>
            <a:ext cx="1256098" cy="1061516"/>
            <a:chOff x="-34243" y="2662362"/>
            <a:chExt cx="1256098" cy="1061516"/>
          </a:xfrm>
        </p:grpSpPr>
        <p:sp>
          <p:nvSpPr>
            <p:cNvPr id="36" name="矩形 35"/>
            <p:cNvSpPr/>
            <p:nvPr/>
          </p:nvSpPr>
          <p:spPr>
            <a:xfrm>
              <a:off x="0" y="2662362"/>
              <a:ext cx="1187624" cy="1061516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-34243" y="2708215"/>
              <a:ext cx="125609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3600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P</a:t>
              </a:r>
            </a:p>
            <a:p>
              <a:r>
                <a:rPr lang="en-US" altLang="zh-TW" dirty="0" smtClean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商品定位</a:t>
              </a:r>
              <a:r>
                <a:rPr lang="en-US" altLang="zh-TW" dirty="0" smtClean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aphicFrame>
        <p:nvGraphicFramePr>
          <p:cNvPr id="20" name="表格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580641"/>
              </p:ext>
            </p:extLst>
          </p:nvPr>
        </p:nvGraphicFramePr>
        <p:xfrm>
          <a:off x="1403651" y="654849"/>
          <a:ext cx="7560840" cy="404089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{10A1B5D5-9B99-4C35-A422-299274C87663}</a:tableStyleId>
              </a:tblPr>
              <a:tblGrid>
                <a:gridCol w="1388066"/>
                <a:gridCol w="1772388"/>
                <a:gridCol w="4400386"/>
              </a:tblGrid>
              <a:tr h="758363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消費者</a:t>
                      </a:r>
                      <a:r>
                        <a:rPr lang="zh-TW" sz="1400" kern="1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市</a:t>
                      </a:r>
                      <a:r>
                        <a:rPr lang="zh-TW" altLang="en-US" sz="1400" kern="1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場</a:t>
                      </a:r>
                      <a:endParaRPr lang="en-US" altLang="zh-TW" sz="1400" kern="1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區</a:t>
                      </a:r>
                      <a:r>
                        <a:rPr lang="zh-TW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隔變數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項目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分析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4000"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人口統計變數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年齡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400" kern="1200" dirty="0" smtClean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年輕層、中年層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、老年層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6732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月收入</a:t>
                      </a:r>
                      <a:r>
                        <a:rPr lang="en-US" sz="14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(NT$)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15,001~30,000</a:t>
                      </a:r>
                      <a:r>
                        <a:rPr lang="zh-TW" altLang="zh-TW" sz="1400" kern="1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，</a:t>
                      </a:r>
                      <a:r>
                        <a:rPr lang="en-US" sz="1400" kern="1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30,001 </a:t>
                      </a:r>
                      <a:r>
                        <a:rPr lang="en-US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~ </a:t>
                      </a:r>
                      <a:r>
                        <a:rPr lang="en-US" sz="1400" kern="1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50,000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地理變數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區域分布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台灣</a:t>
                      </a:r>
                      <a:r>
                        <a:rPr lang="en-US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北部、中部、東部、南部</a:t>
                      </a:r>
                      <a:r>
                        <a:rPr lang="en-US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54000">
                <a:tc rowSpan="3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心理變數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生活型態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使用電腦及智慧型手機上網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39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400" b="1" kern="1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遊玩方式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400" kern="1200" dirty="0" smtClean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看電影、唱歌、吃飯、下午茶、逛街</a:t>
                      </a:r>
                      <a:endParaRPr lang="zh-TW" sz="1400" b="1" kern="100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6732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動機</a:t>
                      </a:r>
                      <a:endParaRPr lang="zh-TW" sz="1400" b="1" kern="100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400" kern="1200" dirty="0" smtClean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生活型態改變</a:t>
                      </a:r>
                      <a:r>
                        <a:rPr lang="zh-TW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，網路方便、</a:t>
                      </a:r>
                      <a:r>
                        <a:rPr lang="zh-TW" altLang="zh-TW" sz="1400" kern="1200" dirty="0" smtClean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感到無聊</a:t>
                      </a:r>
                      <a:endParaRPr lang="zh-TW" sz="1400" b="1" kern="100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3959">
                <a:tc rowSpan="3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行為變數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400" b="1" kern="12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出遊</a:t>
                      </a:r>
                      <a:r>
                        <a:rPr lang="zh-TW" altLang="zh-TW" sz="1400" b="1" kern="1200" dirty="0" smtClean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時機</a:t>
                      </a:r>
                      <a:endParaRPr lang="zh-TW" sz="1400" b="1" kern="100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200" dirty="0" smtClean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工作放假、尋找朋友、無聊寂寞</a:t>
                      </a:r>
                      <a:endParaRPr lang="zh-TW" sz="1400" b="1" kern="100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439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追尋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利益</a:t>
                      </a:r>
                      <a:endParaRPr lang="zh-TW" sz="1400" b="1" kern="100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400" kern="1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打發時間、</a:t>
                      </a:r>
                      <a:r>
                        <a:rPr lang="zh-TW" altLang="en-US" sz="1400" kern="1200" dirty="0" smtClean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結</a:t>
                      </a:r>
                      <a:r>
                        <a:rPr lang="zh-TW" altLang="zh-TW" sz="1400" kern="1200" dirty="0" smtClean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交朋友</a:t>
                      </a:r>
                      <a:endParaRPr lang="zh-TW" sz="1400" b="1" kern="100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知名度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低</a:t>
                      </a:r>
                      <a:r>
                        <a:rPr lang="zh-TW" sz="1400" kern="1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知名度</a:t>
                      </a:r>
                      <a:r>
                        <a:rPr lang="zh-TW" altLang="en-US" sz="1400" kern="1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、中</a:t>
                      </a:r>
                      <a:r>
                        <a:rPr lang="zh-TW" altLang="zh-TW" sz="1400" kern="1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知名度</a:t>
                      </a:r>
                      <a:r>
                        <a:rPr lang="zh-TW" altLang="en-US" sz="1400" kern="1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、高</a:t>
                      </a:r>
                      <a:r>
                        <a:rPr lang="zh-TW" altLang="zh-TW" sz="1400" kern="1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知名度</a:t>
                      </a:r>
                      <a:endParaRPr lang="zh-TW" altLang="zh-TW" sz="1400" b="1" kern="100" dirty="0" smtClean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8969" y="605696"/>
            <a:ext cx="134733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17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35"/>
          <a:stretch/>
        </p:blipFill>
        <p:spPr>
          <a:xfrm>
            <a:off x="1221545" y="627534"/>
            <a:ext cx="7922456" cy="4104456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/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45</a:t>
            </a:fld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2" y="-20537"/>
            <a:ext cx="283198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八、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STP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分析</a:t>
            </a:r>
          </a:p>
        </p:txBody>
      </p:sp>
      <p:grpSp>
        <p:nvGrpSpPr>
          <p:cNvPr id="29" name="群組 28"/>
          <p:cNvGrpSpPr/>
          <p:nvPr/>
        </p:nvGrpSpPr>
        <p:grpSpPr>
          <a:xfrm>
            <a:off x="-36511" y="627535"/>
            <a:ext cx="1224136" cy="1200329"/>
            <a:chOff x="-36511" y="627534"/>
            <a:chExt cx="1224136" cy="1200329"/>
          </a:xfrm>
        </p:grpSpPr>
        <p:sp>
          <p:nvSpPr>
            <p:cNvPr id="30" name="矩形 29"/>
            <p:cNvSpPr/>
            <p:nvPr/>
          </p:nvSpPr>
          <p:spPr>
            <a:xfrm>
              <a:off x="0" y="627534"/>
              <a:ext cx="1187624" cy="100811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-36511" y="627534"/>
              <a:ext cx="12241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6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S</a:t>
              </a:r>
            </a:p>
            <a:p>
              <a:r>
                <a:rPr lang="en-US" altLang="zh-TW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目標市場</a:t>
              </a:r>
              <a:r>
                <a:rPr lang="en-US" altLang="zh-TW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-53353" y="1654250"/>
            <a:ext cx="1256098" cy="1008112"/>
            <a:chOff x="-53355" y="1654250"/>
            <a:chExt cx="1256098" cy="1008112"/>
          </a:xfrm>
        </p:grpSpPr>
        <p:sp>
          <p:nvSpPr>
            <p:cNvPr id="33" name="矩形 32"/>
            <p:cNvSpPr/>
            <p:nvPr/>
          </p:nvSpPr>
          <p:spPr>
            <a:xfrm>
              <a:off x="0" y="1654250"/>
              <a:ext cx="1187624" cy="100811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-53355" y="1707654"/>
              <a:ext cx="125609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36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T</a:t>
              </a:r>
            </a:p>
            <a:p>
              <a:r>
                <a:rPr lang="en-US" altLang="zh-TW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目標客群</a:t>
              </a:r>
              <a:r>
                <a:rPr lang="en-US" altLang="zh-TW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-34243" y="2662362"/>
            <a:ext cx="1256098" cy="1061516"/>
            <a:chOff x="-34243" y="2662362"/>
            <a:chExt cx="1256098" cy="1061516"/>
          </a:xfrm>
        </p:grpSpPr>
        <p:sp>
          <p:nvSpPr>
            <p:cNvPr id="36" name="矩形 35"/>
            <p:cNvSpPr/>
            <p:nvPr/>
          </p:nvSpPr>
          <p:spPr>
            <a:xfrm>
              <a:off x="0" y="2662362"/>
              <a:ext cx="1187624" cy="1061516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-34243" y="2708215"/>
              <a:ext cx="125609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36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P</a:t>
              </a:r>
            </a:p>
            <a:p>
              <a:r>
                <a:rPr lang="en-US" altLang="zh-TW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商品定位</a:t>
              </a:r>
              <a:r>
                <a:rPr lang="en-US" altLang="zh-TW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aphicFrame>
        <p:nvGraphicFramePr>
          <p:cNvPr id="28" name="資料庫圖表 27"/>
          <p:cNvGraphicFramePr/>
          <p:nvPr>
            <p:extLst>
              <p:ext uri="{D42A27DB-BD31-4B8C-83A1-F6EECF244321}">
                <p14:modId xmlns:p14="http://schemas.microsoft.com/office/powerpoint/2010/main" val="3216936484"/>
              </p:ext>
            </p:extLst>
          </p:nvPr>
        </p:nvGraphicFramePr>
        <p:xfrm>
          <a:off x="1691680" y="653988"/>
          <a:ext cx="6754907" cy="4016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8" name="直線圖說文字 1 37"/>
          <p:cNvSpPr/>
          <p:nvPr/>
        </p:nvSpPr>
        <p:spPr bwMode="auto">
          <a:xfrm>
            <a:off x="6704502" y="936599"/>
            <a:ext cx="1647537" cy="592110"/>
          </a:xfrm>
          <a:prstGeom prst="borderCallout1">
            <a:avLst>
              <a:gd name="adj1" fmla="val 71327"/>
              <a:gd name="adj2" fmla="val -6558"/>
              <a:gd name="adj3" fmla="val 112500"/>
              <a:gd name="adj4" fmla="val -38333"/>
            </a:avLst>
          </a:prstGeom>
          <a:solidFill>
            <a:schemeClr val="bg1"/>
          </a:solidFill>
          <a:ln w="9525" cap="flat" cmpd="sng" algn="ctr">
            <a:solidFill>
              <a:srgbClr val="30311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22" tIns="45712" rIns="91422" bIns="45712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400" b="1" kern="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20-45</a:t>
            </a:r>
            <a:r>
              <a:rPr lang="zh-TW" altLang="en-US" sz="1400" b="1" kern="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歲</a:t>
            </a:r>
            <a:endParaRPr lang="en-US" altLang="zh-TW" sz="1400" b="1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400" b="1" kern="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有</a:t>
            </a:r>
            <a:r>
              <a:rPr lang="zh-TW" altLang="en-US" sz="1400" b="1" kern="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基本經濟能力</a:t>
            </a:r>
            <a:r>
              <a:rPr lang="zh-TW" altLang="en-US" sz="1400" b="1" kern="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的單身女性</a:t>
            </a:r>
          </a:p>
        </p:txBody>
      </p:sp>
      <p:sp>
        <p:nvSpPr>
          <p:cNvPr id="39" name="直線圖說文字 1 38"/>
          <p:cNvSpPr/>
          <p:nvPr/>
        </p:nvSpPr>
        <p:spPr bwMode="auto">
          <a:xfrm>
            <a:off x="7077979" y="3208708"/>
            <a:ext cx="1106131" cy="357870"/>
          </a:xfrm>
          <a:prstGeom prst="borderCallout1">
            <a:avLst>
              <a:gd name="adj1" fmla="val 67203"/>
              <a:gd name="adj2" fmla="val -5374"/>
              <a:gd name="adj3" fmla="val 32803"/>
              <a:gd name="adj4" fmla="val -35374"/>
            </a:avLst>
          </a:prstGeom>
          <a:solidFill>
            <a:schemeClr val="bg1"/>
          </a:solidFill>
          <a:ln w="9525" cap="flat" cmpd="sng" algn="ctr">
            <a:solidFill>
              <a:srgbClr val="30311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22" tIns="45712" rIns="91422" bIns="45712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400" b="1" kern="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畏懼孤單</a:t>
            </a:r>
          </a:p>
        </p:txBody>
      </p:sp>
      <p:sp>
        <p:nvSpPr>
          <p:cNvPr id="40" name="直線圖說文字 1 39"/>
          <p:cNvSpPr/>
          <p:nvPr/>
        </p:nvSpPr>
        <p:spPr bwMode="auto">
          <a:xfrm>
            <a:off x="6155805" y="4252977"/>
            <a:ext cx="2028305" cy="414046"/>
          </a:xfrm>
          <a:prstGeom prst="borderCallout1">
            <a:avLst>
              <a:gd name="adj1" fmla="val 67203"/>
              <a:gd name="adj2" fmla="val -5374"/>
              <a:gd name="adj3" fmla="val -23112"/>
              <a:gd name="adj4" fmla="val -33008"/>
            </a:avLst>
          </a:prstGeom>
          <a:solidFill>
            <a:schemeClr val="bg1"/>
          </a:solidFill>
          <a:ln w="9525" cap="flat" cmpd="sng" algn="ctr">
            <a:solidFill>
              <a:srgbClr val="30311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22" tIns="45712" rIns="91422" bIns="45712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400" b="1" kern="0" dirty="0">
                <a:latin typeface="微軟正黑體" pitchFamily="34" charset="-120"/>
                <a:ea typeface="微軟正黑體" pitchFamily="34" charset="-120"/>
              </a:rPr>
              <a:t>擁有網路及智慧型手機</a:t>
            </a:r>
          </a:p>
        </p:txBody>
      </p:sp>
      <p:sp>
        <p:nvSpPr>
          <p:cNvPr id="41" name="直線圖說文字 1 40"/>
          <p:cNvSpPr/>
          <p:nvPr/>
        </p:nvSpPr>
        <p:spPr bwMode="auto">
          <a:xfrm flipH="1">
            <a:off x="1414234" y="940931"/>
            <a:ext cx="1851933" cy="548539"/>
          </a:xfrm>
          <a:prstGeom prst="borderCallout1">
            <a:avLst>
              <a:gd name="adj1" fmla="val 71327"/>
              <a:gd name="adj2" fmla="val -6558"/>
              <a:gd name="adj3" fmla="val 112500"/>
              <a:gd name="adj4" fmla="val -38333"/>
            </a:avLst>
          </a:prstGeom>
          <a:solidFill>
            <a:schemeClr val="bg1"/>
          </a:solidFill>
          <a:ln w="9525" cap="flat" cmpd="sng" algn="ctr">
            <a:solidFill>
              <a:srgbClr val="30311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22" tIns="45712" rIns="91422" bIns="45712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400" b="1" kern="0" dirty="0">
                <a:latin typeface="微軟正黑體" pitchFamily="34" charset="-120"/>
                <a:ea typeface="微軟正黑體" pitchFamily="34" charset="-120"/>
              </a:rPr>
              <a:t>結合</a:t>
            </a:r>
            <a:r>
              <a:rPr lang="en-US" altLang="zh-TW" sz="1400" b="1" kern="0" dirty="0">
                <a:latin typeface="微軟正黑體" pitchFamily="34" charset="-120"/>
                <a:ea typeface="微軟正黑體" pitchFamily="34" charset="-120"/>
              </a:rPr>
              <a:t>Google map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400" b="1" kern="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規劃</a:t>
            </a:r>
            <a:r>
              <a:rPr lang="zh-TW" altLang="en-US" sz="1400" b="1" kern="0" dirty="0">
                <a:latin typeface="微軟正黑體" pitchFamily="34" charset="-120"/>
                <a:ea typeface="微軟正黑體" pitchFamily="34" charset="-120"/>
              </a:rPr>
              <a:t>出外社交的</a:t>
            </a:r>
            <a:r>
              <a:rPr lang="zh-TW" altLang="en-US" sz="1400" b="1" kern="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路線</a:t>
            </a:r>
          </a:p>
        </p:txBody>
      </p:sp>
      <p:sp>
        <p:nvSpPr>
          <p:cNvPr id="42" name="直線圖說文字 1 41"/>
          <p:cNvSpPr/>
          <p:nvPr/>
        </p:nvSpPr>
        <p:spPr bwMode="auto">
          <a:xfrm flipH="1">
            <a:off x="1444299" y="3208708"/>
            <a:ext cx="1588810" cy="547282"/>
          </a:xfrm>
          <a:prstGeom prst="borderCallout1">
            <a:avLst>
              <a:gd name="adj1" fmla="val 67203"/>
              <a:gd name="adj2" fmla="val -5374"/>
              <a:gd name="adj3" fmla="val 32803"/>
              <a:gd name="adj4" fmla="val -35374"/>
            </a:avLst>
          </a:prstGeom>
          <a:solidFill>
            <a:schemeClr val="bg1"/>
          </a:solidFill>
          <a:ln w="9525" cap="flat" cmpd="sng" algn="ctr">
            <a:solidFill>
              <a:srgbClr val="30311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22" tIns="45712" rIns="91422" bIns="45712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400" b="1" kern="0" dirty="0">
                <a:latin typeface="微軟正黑體" pitchFamily="34" charset="-120"/>
                <a:ea typeface="微軟正黑體" pitchFamily="34" charset="-120"/>
              </a:rPr>
              <a:t>提供</a:t>
            </a:r>
            <a:r>
              <a:rPr lang="zh-TW" altLang="en-US" sz="1400" b="1" kern="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揪團交友</a:t>
            </a:r>
            <a:endParaRPr lang="en-US" altLang="zh-TW" sz="1400" b="1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400" b="1" kern="0" dirty="0">
                <a:latin typeface="微軟正黑體" pitchFamily="34" charset="-120"/>
                <a:ea typeface="微軟正黑體" pitchFamily="34" charset="-120"/>
              </a:rPr>
              <a:t>社群平台</a:t>
            </a:r>
            <a:endParaRPr lang="en-US" altLang="zh-TW" sz="1400" b="1" kern="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070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28"/>
          <a:stretch/>
        </p:blipFill>
        <p:spPr>
          <a:xfrm>
            <a:off x="15530" y="627536"/>
            <a:ext cx="9144000" cy="410445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/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46</a:t>
            </a:fld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2" y="-20537"/>
            <a:ext cx="283198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八、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STP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分析</a:t>
            </a:r>
          </a:p>
        </p:txBody>
      </p:sp>
      <p:grpSp>
        <p:nvGrpSpPr>
          <p:cNvPr id="29" name="群組 28"/>
          <p:cNvGrpSpPr/>
          <p:nvPr/>
        </p:nvGrpSpPr>
        <p:grpSpPr>
          <a:xfrm>
            <a:off x="-36511" y="627535"/>
            <a:ext cx="1224136" cy="1200329"/>
            <a:chOff x="-36511" y="627534"/>
            <a:chExt cx="1224136" cy="1200329"/>
          </a:xfrm>
        </p:grpSpPr>
        <p:sp>
          <p:nvSpPr>
            <p:cNvPr id="30" name="矩形 29"/>
            <p:cNvSpPr/>
            <p:nvPr/>
          </p:nvSpPr>
          <p:spPr>
            <a:xfrm>
              <a:off x="0" y="627534"/>
              <a:ext cx="1187624" cy="100811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-36511" y="627534"/>
              <a:ext cx="12241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6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S</a:t>
              </a:r>
            </a:p>
            <a:p>
              <a:r>
                <a:rPr lang="en-US" altLang="zh-TW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目標市場</a:t>
              </a:r>
              <a:r>
                <a:rPr lang="en-US" altLang="zh-TW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-53353" y="1654250"/>
            <a:ext cx="1256098" cy="1008112"/>
            <a:chOff x="-53355" y="1654250"/>
            <a:chExt cx="1256098" cy="1008112"/>
          </a:xfrm>
        </p:grpSpPr>
        <p:sp>
          <p:nvSpPr>
            <p:cNvPr id="33" name="矩形 32"/>
            <p:cNvSpPr/>
            <p:nvPr/>
          </p:nvSpPr>
          <p:spPr>
            <a:xfrm>
              <a:off x="0" y="1654250"/>
              <a:ext cx="1187624" cy="100811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-53355" y="1707654"/>
              <a:ext cx="125609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36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T</a:t>
              </a:r>
            </a:p>
            <a:p>
              <a:r>
                <a:rPr lang="en-US" altLang="zh-TW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目標客群</a:t>
              </a:r>
              <a:r>
                <a:rPr lang="en-US" altLang="zh-TW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-34243" y="2662362"/>
            <a:ext cx="1256098" cy="1061516"/>
            <a:chOff x="-34243" y="2662362"/>
            <a:chExt cx="1256098" cy="1061516"/>
          </a:xfrm>
        </p:grpSpPr>
        <p:sp>
          <p:nvSpPr>
            <p:cNvPr id="36" name="矩形 35"/>
            <p:cNvSpPr/>
            <p:nvPr/>
          </p:nvSpPr>
          <p:spPr>
            <a:xfrm>
              <a:off x="0" y="2662362"/>
              <a:ext cx="1187624" cy="1061516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-34243" y="2708215"/>
              <a:ext cx="125609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36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P</a:t>
              </a:r>
            </a:p>
            <a:p>
              <a:r>
                <a:rPr lang="en-US" altLang="zh-TW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商品定位</a:t>
              </a:r>
              <a:r>
                <a:rPr lang="en-US" altLang="zh-TW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1" name="圓角矩形 20"/>
          <p:cNvSpPr/>
          <p:nvPr/>
        </p:nvSpPr>
        <p:spPr>
          <a:xfrm>
            <a:off x="1802624" y="912686"/>
            <a:ext cx="6657808" cy="3027216"/>
          </a:xfrm>
          <a:prstGeom prst="roundRect">
            <a:avLst/>
          </a:prstGeom>
          <a:noFill/>
          <a:ln w="635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1979712" y="1089199"/>
            <a:ext cx="6264696" cy="2634679"/>
          </a:xfrm>
          <a:prstGeom prst="rect">
            <a:avLst/>
          </a:prstGeom>
          <a:noFill/>
        </p:spPr>
        <p:txBody>
          <a:bodyPr wrap="square" lIns="91422" tIns="45712" rIns="91422" bIns="45712" anchor="t"/>
          <a:lstStyle>
            <a:lvl1pPr lvl="0">
              <a:defRPr/>
            </a:lvl1pPr>
          </a:lstStyle>
          <a:p>
            <a:pPr>
              <a:lnSpc>
                <a:spcPts val="3000"/>
              </a:lnSpc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根據以上分析我們統合出現今單身女性最主要的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三個需求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342832" indent="-342832">
              <a:lnSpc>
                <a:spcPts val="3000"/>
              </a:lnSpc>
              <a:buFontTx/>
              <a:buAutoNum type="arabicPeriod"/>
            </a:pP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社交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Together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社群網提供使用者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最安全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的社交平台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並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3000"/>
              </a:lnSpc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                且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也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嚴格把關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所有的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言論交談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342832" indent="-342832">
              <a:lnSpc>
                <a:spcPts val="3000"/>
              </a:lnSpc>
              <a:buFontTx/>
              <a:buAutoNum type="arabicPeriod" startAt="2"/>
            </a:pP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揪團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：使用者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不用再擔心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假日想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出遊時沒有伴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隨時可以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3000"/>
              </a:lnSpc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                跟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朋友揪團出遊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342832" indent="-342832">
              <a:lnSpc>
                <a:spcPts val="3000"/>
              </a:lnSpc>
              <a:buFontTx/>
              <a:buAutoNum type="arabicPeriod" startAt="3"/>
            </a:pP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交友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：搭配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搖一搖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功能可以快速讓使用者新增好友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交友</a:t>
            </a:r>
            <a:endParaRPr lang="en-US" altLang="zh-TW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3000"/>
              </a:lnSpc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           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簡單方便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3000"/>
              </a:lnSpc>
            </a:pP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endParaRPr 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3189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526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群組 44"/>
          <p:cNvGrpSpPr/>
          <p:nvPr/>
        </p:nvGrpSpPr>
        <p:grpSpPr>
          <a:xfrm>
            <a:off x="251521" y="1563638"/>
            <a:ext cx="2576046" cy="2448272"/>
            <a:chOff x="395536" y="627534"/>
            <a:chExt cx="2576047" cy="2448272"/>
          </a:xfrm>
        </p:grpSpPr>
        <p:pic>
          <p:nvPicPr>
            <p:cNvPr id="4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2598" y1="9168" x2="43633" y2="7640"/>
                          <a14:foregroundMark x1="50255" y1="5772" x2="87946" y2="24958"/>
                          <a14:foregroundMark x1="87946" y1="32937" x2="93718" y2="61969"/>
                          <a14:foregroundMark x1="40577" y1="94397" x2="62988" y2="91171"/>
                          <a14:foregroundMark x1="91511" y1="69949" x2="82513" y2="82852"/>
                          <a14:foregroundMark x1="70628" y1="91511" x2="73345" y2="87946"/>
                          <a14:foregroundMark x1="23430" y1="16808" x2="5603" y2="40238"/>
                          <a14:foregroundMark x1="24618" y1="10526" x2="33277" y2="14601"/>
                          <a14:foregroundMark x1="13922" y1="16808" x2="27165" y2="25976"/>
                          <a14:foregroundMark x1="8149" y1="26655" x2="13922" y2="31579"/>
                          <a14:foregroundMark x1="5093" y1="47878" x2="12394" y2="69610"/>
                          <a14:foregroundMark x1="4414" y1="59762" x2="12394" y2="74024"/>
                          <a14:foregroundMark x1="11715" y1="75042" x2="20204" y2="84211"/>
                          <a14:foregroundMark x1="24109" y1="87606" x2="41087" y2="95246"/>
                          <a14:foregroundMark x1="39219" y1="94058" x2="52292" y2="96604"/>
                          <a14:foregroundMark x1="50255" y1="95586" x2="59423" y2="94058"/>
                          <a14:foregroundMark x1="52801" y1="96265" x2="53820" y2="97793"/>
                          <a14:foregroundMark x1="59423" y1="3735" x2="72496" y2="9168"/>
                          <a14:foregroundMark x1="76910" y1="11036" x2="85059" y2="19015"/>
                          <a14:foregroundMark x1="90832" y1="30730" x2="97453" y2="522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627534"/>
              <a:ext cx="2448272" cy="2448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矩形 46"/>
            <p:cNvSpPr/>
            <p:nvPr/>
          </p:nvSpPr>
          <p:spPr>
            <a:xfrm>
              <a:off x="790676" y="1563638"/>
              <a:ext cx="218090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dirty="0">
                  <a:solidFill>
                    <a:schemeClr val="accent6">
                      <a:lumMod val="50000"/>
                    </a:schemeClr>
                  </a:solidFill>
                  <a:latin typeface="Rage Italic" pitchFamily="66" charset="0"/>
                </a:rPr>
                <a:t>Together</a:t>
              </a:r>
              <a:endParaRPr lang="zh-TW" altLang="en-US" sz="4000" dirty="0">
                <a:solidFill>
                  <a:schemeClr val="accent6">
                    <a:lumMod val="50000"/>
                  </a:schemeClr>
                </a:solidFill>
                <a:latin typeface="Rage Italic" pitchFamily="66" charset="0"/>
              </a:endParaRPr>
            </a:p>
          </p:txBody>
        </p:sp>
      </p:grpSp>
      <p:cxnSp>
        <p:nvCxnSpPr>
          <p:cNvPr id="6" name="直線接點 5"/>
          <p:cNvCxnSpPr/>
          <p:nvPr/>
        </p:nvCxnSpPr>
        <p:spPr>
          <a:xfrm>
            <a:off x="3131840" y="2130460"/>
            <a:ext cx="0" cy="11521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2843808" y="2634516"/>
            <a:ext cx="576064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3348221" y="1915542"/>
            <a:ext cx="4176464" cy="5842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altLang="en-US" sz="4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九、商業模式分析</a:t>
            </a:r>
            <a:endParaRPr lang="en-US" altLang="zh-TW" sz="4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橢圓 10">
            <a:hlinkClick r:id="" action="ppaction://hlinkshowjump?jump=lastslide"/>
          </p:cNvPr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/>
          </a:p>
        </p:txBody>
      </p:sp>
      <p:sp>
        <p:nvSpPr>
          <p:cNvPr id="12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47</a:t>
            </a:fld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62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48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1" y="-20537"/>
            <a:ext cx="3877948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九、商業模式分析</a:t>
            </a:r>
          </a:p>
        </p:txBody>
      </p:sp>
      <p:graphicFrame>
        <p:nvGraphicFramePr>
          <p:cNvPr id="150" name="內容版面配置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52106"/>
              </p:ext>
            </p:extLst>
          </p:nvPr>
        </p:nvGraphicFramePr>
        <p:xfrm>
          <a:off x="391360" y="616601"/>
          <a:ext cx="8501120" cy="4043381"/>
        </p:xfrm>
        <a:graphic>
          <a:graphicData uri="http://schemas.openxmlformats.org/drawingml/2006/table">
            <a:tbl>
              <a:tblPr/>
              <a:tblGrid>
                <a:gridCol w="1512168"/>
                <a:gridCol w="1675751"/>
                <a:gridCol w="1062642"/>
                <a:gridCol w="750099"/>
                <a:gridCol w="1696084"/>
                <a:gridCol w="1804376"/>
              </a:tblGrid>
              <a:tr h="1280361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Key Partners</a:t>
                      </a:r>
                      <a:endParaRPr lang="zh-TW" sz="1800" kern="1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關鍵伙伴 </a:t>
                      </a:r>
                      <a:endParaRPr lang="zh-TW" sz="1800" kern="1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1. </a:t>
                      </a:r>
                      <a:r>
                        <a:rPr lang="zh-TW" alt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餐廳</a:t>
                      </a:r>
                      <a:r>
                        <a:rPr lang="zh-TW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供應商</a:t>
                      </a:r>
                      <a:r>
                        <a:rPr 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 </a:t>
                      </a:r>
                      <a:endParaRPr lang="zh-TW" sz="1400" kern="1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2</a:t>
                      </a:r>
                      <a:r>
                        <a:rPr 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.</a:t>
                      </a:r>
                      <a:r>
                        <a:rPr lang="zh-TW" alt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 娛樂業</a:t>
                      </a:r>
                      <a:r>
                        <a:rPr lang="zh-TW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供應商</a:t>
                      </a:r>
                      <a:endParaRPr lang="en-US" altLang="zh-TW" sz="1400" kern="1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3.</a:t>
                      </a:r>
                      <a:r>
                        <a:rPr lang="zh-TW" alt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 旅遊業供應商</a:t>
                      </a:r>
                      <a:endParaRPr lang="zh-TW" sz="1400" kern="1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0103" marR="50103" marT="25051" marB="2505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Key Activities</a:t>
                      </a:r>
                      <a:endParaRPr lang="zh-TW" sz="1800" kern="1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關鍵活動 </a:t>
                      </a:r>
                      <a:endParaRPr lang="zh-TW" sz="1800" kern="1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1</a:t>
                      </a:r>
                      <a:r>
                        <a:rPr lang="en-US" sz="1400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.</a:t>
                      </a:r>
                      <a:r>
                        <a:rPr lang="zh-TW" alt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試營運優惠</a:t>
                      </a:r>
                      <a:endParaRPr lang="zh-TW" sz="1400" kern="1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2</a:t>
                      </a:r>
                      <a:r>
                        <a:rPr 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.</a:t>
                      </a:r>
                      <a:r>
                        <a:rPr lang="zh-TW" alt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回饋優惠券</a:t>
                      </a:r>
                      <a:r>
                        <a:rPr lang="zh-TW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 </a:t>
                      </a:r>
                      <a:endParaRPr lang="zh-TW" sz="1400" kern="1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0103" marR="50103" marT="25051" marB="2505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Value Propositions</a:t>
                      </a:r>
                      <a:endParaRPr lang="zh-TW" sz="1800" kern="1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價值主張 </a:t>
                      </a:r>
                      <a:endParaRPr lang="zh-TW" sz="1800" kern="1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1</a:t>
                      </a:r>
                      <a:r>
                        <a:rPr lang="en-US" sz="14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.</a:t>
                      </a:r>
                      <a:r>
                        <a:rPr lang="zh-TW" altLang="en-US" sz="1600" b="1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社交</a:t>
                      </a:r>
                      <a:endParaRPr lang="zh-TW" sz="1600" b="1" kern="100" baseline="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0" indent="-34290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2.</a:t>
                      </a:r>
                      <a:r>
                        <a:rPr lang="zh-TW" altLang="en-US" sz="1600" b="1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交友</a:t>
                      </a:r>
                      <a:endParaRPr lang="en-US" altLang="zh-TW" sz="1600" b="1" kern="100" baseline="0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0" indent="-34290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3.</a:t>
                      </a:r>
                      <a:r>
                        <a:rPr lang="zh-TW" altLang="en-US" sz="1600" b="1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揪團</a:t>
                      </a:r>
                      <a:endParaRPr lang="en-US" altLang="zh-TW" sz="1600" b="1" kern="100" baseline="0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0103" marR="50103" marT="25051" marB="2505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Customer</a:t>
                      </a:r>
                      <a:endParaRPr lang="zh-TW" sz="1800" kern="1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Relationships</a:t>
                      </a:r>
                      <a:endParaRPr lang="zh-TW" sz="1800" kern="1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客戶關係 </a:t>
                      </a:r>
                      <a:endParaRPr lang="zh-TW" sz="1800" kern="1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FB</a:t>
                      </a:r>
                      <a:r>
                        <a:rPr lang="zh-TW" alt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、</a:t>
                      </a:r>
                      <a:r>
                        <a:rPr lang="en-US" altLang="zh-TW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BBS</a:t>
                      </a:r>
                      <a:r>
                        <a:rPr lang="zh-TW" alt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、</a:t>
                      </a:r>
                      <a:r>
                        <a:rPr lang="en-US" altLang="zh-TW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YAHOO</a:t>
                      </a:r>
                      <a:r>
                        <a:rPr lang="zh-TW" alt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、</a:t>
                      </a:r>
                      <a:r>
                        <a:rPr lang="en-US" altLang="zh-TW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Google</a:t>
                      </a:r>
                      <a:r>
                        <a:rPr lang="zh-TW" alt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、微電影、</a:t>
                      </a:r>
                      <a:r>
                        <a:rPr lang="en-US" altLang="zh-TW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LINE</a:t>
                      </a:r>
                      <a:r>
                        <a:rPr lang="zh-TW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宣傳 </a:t>
                      </a:r>
                      <a:r>
                        <a:rPr lang="zh-TW" sz="1400" kern="1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→</a:t>
                      </a:r>
                      <a:r>
                        <a:rPr lang="en-US" sz="1400" kern="1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 B2C </a:t>
                      </a:r>
                      <a:endParaRPr lang="zh-TW" sz="1800" kern="1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0103" marR="50103" marT="25051" marB="2505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Customer</a:t>
                      </a:r>
                      <a:endParaRPr lang="zh-TW" sz="1800" kern="1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Segments</a:t>
                      </a:r>
                      <a:endParaRPr lang="zh-TW" sz="1800" kern="1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目標客層 </a:t>
                      </a:r>
                      <a:endParaRPr lang="zh-TW" sz="1800" kern="1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1. </a:t>
                      </a:r>
                      <a:r>
                        <a:rPr lang="zh-TW" altLang="en-US" sz="1600" b="1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單身女性</a:t>
                      </a:r>
                      <a:r>
                        <a:rPr lang="en-US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 </a:t>
                      </a:r>
                      <a:endParaRPr lang="zh-TW" sz="1600" b="1" kern="10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2. </a:t>
                      </a:r>
                      <a:r>
                        <a:rPr lang="en-US" sz="1600" b="1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2</a:t>
                      </a:r>
                      <a:r>
                        <a:rPr lang="en-US" altLang="zh-TW" sz="1600" b="1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0</a:t>
                      </a:r>
                      <a:r>
                        <a:rPr lang="en-US" sz="1600" b="1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-</a:t>
                      </a:r>
                      <a:r>
                        <a:rPr lang="en-US" altLang="zh-TW" sz="1600" b="1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4</a:t>
                      </a:r>
                      <a:r>
                        <a:rPr lang="en-US" sz="1600" b="1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5</a:t>
                      </a:r>
                      <a:r>
                        <a:rPr lang="zh-TW" sz="1600" b="1" kern="1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歲</a:t>
                      </a:r>
                      <a:r>
                        <a:rPr lang="zh-TW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的女</a:t>
                      </a:r>
                      <a:r>
                        <a:rPr lang="zh-TW" altLang="en-US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性</a:t>
                      </a:r>
                      <a:r>
                        <a:rPr lang="en-US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 </a:t>
                      </a:r>
                      <a:endParaRPr lang="zh-TW" sz="1600" b="1" kern="10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3. </a:t>
                      </a:r>
                      <a:r>
                        <a:rPr lang="zh-TW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想要</a:t>
                      </a:r>
                      <a:r>
                        <a:rPr lang="zh-TW" altLang="en-US" sz="1600" b="1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擴增社交圈</a:t>
                      </a:r>
                      <a:endParaRPr lang="en-US" altLang="zh-TW" sz="1600" b="1" kern="100" baseline="0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    </a:t>
                      </a:r>
                      <a:r>
                        <a:rPr lang="zh-TW" altLang="en-US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又</a:t>
                      </a:r>
                      <a:r>
                        <a:rPr lang="zh-TW" altLang="en-US" sz="1600" b="1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擔心遇見壞人</a:t>
                      </a:r>
                      <a:endParaRPr lang="en-US" altLang="zh-TW" sz="1600" b="1" kern="100" baseline="0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    </a:t>
                      </a:r>
                      <a:r>
                        <a:rPr lang="zh-TW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的</a:t>
                      </a:r>
                      <a:r>
                        <a:rPr lang="zh-TW" sz="1600" b="1" kern="1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人 </a:t>
                      </a:r>
                      <a:endParaRPr lang="en-US" altLang="zh-TW" sz="1600" b="1" kern="100" baseline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4. </a:t>
                      </a:r>
                      <a:r>
                        <a:rPr lang="zh-TW" altLang="en-US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想有個</a:t>
                      </a:r>
                      <a:r>
                        <a:rPr lang="zh-TW" altLang="en-US" sz="1600" b="1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團購單身</a:t>
                      </a:r>
                      <a:endParaRPr lang="en-US" altLang="zh-TW" sz="1600" b="1" kern="100" baseline="0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    </a:t>
                      </a:r>
                      <a:r>
                        <a:rPr lang="zh-TW" altLang="en-US" sz="1600" b="1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物品平台</a:t>
                      </a:r>
                      <a:r>
                        <a:rPr lang="zh-TW" altLang="en-US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的人</a:t>
                      </a:r>
                      <a:endParaRPr lang="zh-TW" sz="1600" b="1" kern="10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0103" marR="50103" marT="25051" marB="2505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6456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Key Resources</a:t>
                      </a:r>
                      <a:endParaRPr lang="zh-TW" sz="1800" kern="1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關鍵資源 </a:t>
                      </a:r>
                      <a:endParaRPr lang="zh-TW" sz="1800" kern="1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  <a:tabLst/>
                      </a:pPr>
                      <a:r>
                        <a:rPr lang="en-US" altLang="zh-TW" sz="1400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1.</a:t>
                      </a:r>
                      <a:r>
                        <a:rPr lang="zh-TW" alt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路線規劃</a:t>
                      </a:r>
                      <a:endParaRPr lang="zh-TW" sz="1400" kern="1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  <a:tabLst/>
                      </a:pPr>
                      <a:r>
                        <a:rPr lang="en-US" altLang="zh-TW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2.</a:t>
                      </a:r>
                      <a:r>
                        <a:rPr lang="zh-TW" alt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嚴格審核</a:t>
                      </a:r>
                      <a:r>
                        <a:rPr 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 </a:t>
                      </a:r>
                      <a:endParaRPr lang="zh-TW" sz="1400" kern="1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  <a:tabLst/>
                      </a:pPr>
                      <a:r>
                        <a:rPr lang="en-US" altLang="zh-TW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3.</a:t>
                      </a:r>
                      <a:r>
                        <a:rPr lang="zh-TW" alt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功能多樣</a:t>
                      </a:r>
                      <a:endParaRPr lang="zh-TW" sz="1400" kern="1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0103" marR="50103" marT="25051" marB="2505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Channels</a:t>
                      </a:r>
                      <a:endParaRPr lang="zh-TW" sz="1400" b="1" kern="1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通路</a:t>
                      </a:r>
                      <a:r>
                        <a:rPr lang="en-US" sz="1400" b="1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 </a:t>
                      </a:r>
                      <a:endParaRPr lang="zh-TW" sz="1400" b="1" kern="1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官方網站</a:t>
                      </a:r>
                      <a:r>
                        <a:rPr lang="zh-TW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 </a:t>
                      </a:r>
                      <a:endParaRPr lang="zh-TW" sz="1400" kern="1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FB</a:t>
                      </a:r>
                      <a:r>
                        <a:rPr lang="zh-TW" sz="1400" kern="1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粉絲</a:t>
                      </a:r>
                      <a:r>
                        <a:rPr lang="zh-TW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專</a:t>
                      </a:r>
                      <a:r>
                        <a:rPr lang="zh-TW" alt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頁</a:t>
                      </a:r>
                      <a:endParaRPr lang="zh-TW" sz="1400" kern="1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APP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合作商家</a:t>
                      </a:r>
                      <a:endParaRPr lang="zh-TW" sz="1400" kern="1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0103" marR="50103" marT="25051" marB="2505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08012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Cost Structure</a:t>
                      </a:r>
                      <a:endParaRPr lang="zh-TW" sz="1800" kern="1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成本結構 </a:t>
                      </a:r>
                      <a:endParaRPr lang="zh-TW" sz="1800" kern="1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1.</a:t>
                      </a:r>
                      <a:r>
                        <a:rPr lang="zh-TW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人事</a:t>
                      </a:r>
                      <a:r>
                        <a:rPr lang="zh-TW" sz="1400" kern="1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成本</a:t>
                      </a:r>
                      <a:r>
                        <a:rPr lang="en-US" sz="1400" kern="1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 2. </a:t>
                      </a:r>
                      <a:r>
                        <a:rPr lang="zh-TW" sz="1400" kern="1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材料</a:t>
                      </a:r>
                      <a:r>
                        <a:rPr lang="zh-TW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成本</a:t>
                      </a:r>
                      <a:r>
                        <a:rPr lang="zh-TW" alt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 </a:t>
                      </a:r>
                      <a:r>
                        <a:rPr lang="en-US" altLang="zh-TW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3</a:t>
                      </a:r>
                      <a:r>
                        <a:rPr 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. </a:t>
                      </a:r>
                      <a:r>
                        <a:rPr lang="zh-TW" sz="1400" kern="1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運輸成本</a:t>
                      </a:r>
                      <a:r>
                        <a:rPr lang="en-US" sz="1400" kern="1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 </a:t>
                      </a:r>
                      <a:r>
                        <a:rPr lang="en-US" altLang="zh-TW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4</a:t>
                      </a:r>
                      <a:r>
                        <a:rPr 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. </a:t>
                      </a:r>
                      <a:r>
                        <a:rPr lang="zh-TW" sz="1400" kern="1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設備成本</a:t>
                      </a:r>
                      <a:r>
                        <a:rPr lang="en-US" sz="1400" kern="1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 </a:t>
                      </a:r>
                      <a:endParaRPr lang="en-US" sz="1400" kern="1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5</a:t>
                      </a:r>
                      <a:r>
                        <a:rPr lang="en-US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.</a:t>
                      </a:r>
                      <a:r>
                        <a:rPr lang="zh-TW" sz="1400" kern="1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行銷成本</a:t>
                      </a:r>
                    </a:p>
                  </a:txBody>
                  <a:tcPr marL="50103" marR="50103" marT="25051" marB="2505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Revenue </a:t>
                      </a:r>
                      <a:r>
                        <a:rPr lang="en-US" sz="1400" b="1" kern="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Streame</a:t>
                      </a:r>
                      <a:r>
                        <a:rPr lang="en-US" sz="1400" b="1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 </a:t>
                      </a:r>
                      <a:endParaRPr lang="zh-TW" sz="1800" kern="1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營收模式收益流</a:t>
                      </a:r>
                      <a:r>
                        <a:rPr lang="en-US" sz="1400" b="1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 </a:t>
                      </a:r>
                      <a:endParaRPr lang="zh-TW" sz="1800" kern="1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店家手機開店</a:t>
                      </a:r>
                      <a:r>
                        <a:rPr lang="zh-TW" altLang="en-US" sz="1400" b="1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收入、</a:t>
                      </a:r>
                      <a:r>
                        <a:rPr lang="zh-TW" altLang="zh-TW" sz="1400" b="1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 </a:t>
                      </a:r>
                      <a:r>
                        <a:rPr lang="zh-TW" altLang="en-US" sz="1400" b="1" kern="1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會員揪團成功手續</a:t>
                      </a:r>
                      <a:r>
                        <a:rPr lang="zh-TW" altLang="en-US" sz="1400" b="1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收入、</a:t>
                      </a:r>
                      <a:endParaRPr lang="en-US" altLang="zh-TW" sz="1400" b="1" kern="1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廣告</a:t>
                      </a:r>
                      <a:r>
                        <a:rPr lang="zh-TW" altLang="en-US" sz="1400" b="1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收入、</a:t>
                      </a:r>
                      <a:r>
                        <a:rPr lang="zh-TW" altLang="en-US" sz="1400" b="1" kern="1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推播</a:t>
                      </a:r>
                      <a:r>
                        <a:rPr lang="zh-TW" altLang="zh-TW" sz="1400" b="1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收入</a:t>
                      </a:r>
                      <a:r>
                        <a:rPr lang="zh-TW" altLang="en-US" sz="1400" b="1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、</a:t>
                      </a:r>
                      <a:r>
                        <a:rPr lang="zh-TW" altLang="en-US" sz="1400" b="1" kern="1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銷售</a:t>
                      </a:r>
                      <a:r>
                        <a:rPr lang="zh-TW" altLang="en-US" sz="1400" b="1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微軟正黑體" pitchFamily="34" charset="-120"/>
                          <a:cs typeface="Times New Roman"/>
                        </a:rPr>
                        <a:t>收入。</a:t>
                      </a:r>
                      <a:endParaRPr lang="en-US" altLang="zh-TW" sz="1400" b="1" kern="1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0103" marR="50103" marT="25051" marB="2505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圓角矩形 2"/>
          <p:cNvSpPr/>
          <p:nvPr/>
        </p:nvSpPr>
        <p:spPr>
          <a:xfrm>
            <a:off x="7092282" y="627534"/>
            <a:ext cx="1800200" cy="25922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3551397" y="628537"/>
            <a:ext cx="1584176" cy="129514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4599813" y="3557543"/>
            <a:ext cx="4292669" cy="115554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148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  <p:bldP spid="10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526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群組 44"/>
          <p:cNvGrpSpPr/>
          <p:nvPr/>
        </p:nvGrpSpPr>
        <p:grpSpPr>
          <a:xfrm>
            <a:off x="251521" y="1563638"/>
            <a:ext cx="2576046" cy="2448272"/>
            <a:chOff x="395536" y="627534"/>
            <a:chExt cx="2576047" cy="2448272"/>
          </a:xfrm>
        </p:grpSpPr>
        <p:pic>
          <p:nvPicPr>
            <p:cNvPr id="4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2598" y1="9168" x2="43633" y2="7640"/>
                          <a14:foregroundMark x1="50255" y1="5772" x2="87946" y2="24958"/>
                          <a14:foregroundMark x1="87946" y1="32937" x2="93718" y2="61969"/>
                          <a14:foregroundMark x1="40577" y1="94397" x2="62988" y2="91171"/>
                          <a14:foregroundMark x1="91511" y1="69949" x2="82513" y2="82852"/>
                          <a14:foregroundMark x1="70628" y1="91511" x2="73345" y2="87946"/>
                          <a14:foregroundMark x1="23430" y1="16808" x2="5603" y2="40238"/>
                          <a14:foregroundMark x1="24618" y1="10526" x2="33277" y2="14601"/>
                          <a14:foregroundMark x1="13922" y1="16808" x2="27165" y2="25976"/>
                          <a14:foregroundMark x1="8149" y1="26655" x2="13922" y2="31579"/>
                          <a14:foregroundMark x1="5093" y1="47878" x2="12394" y2="69610"/>
                          <a14:foregroundMark x1="4414" y1="59762" x2="12394" y2="74024"/>
                          <a14:foregroundMark x1="11715" y1="75042" x2="20204" y2="84211"/>
                          <a14:foregroundMark x1="24109" y1="87606" x2="41087" y2="95246"/>
                          <a14:foregroundMark x1="39219" y1="94058" x2="52292" y2="96604"/>
                          <a14:foregroundMark x1="50255" y1="95586" x2="59423" y2="94058"/>
                          <a14:foregroundMark x1="52801" y1="96265" x2="53820" y2="97793"/>
                          <a14:foregroundMark x1="59423" y1="3735" x2="72496" y2="9168"/>
                          <a14:foregroundMark x1="76910" y1="11036" x2="85059" y2="19015"/>
                          <a14:foregroundMark x1="90832" y1="30730" x2="97453" y2="522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627534"/>
              <a:ext cx="2448272" cy="2448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矩形 46"/>
            <p:cNvSpPr/>
            <p:nvPr/>
          </p:nvSpPr>
          <p:spPr>
            <a:xfrm>
              <a:off x="790676" y="1563638"/>
              <a:ext cx="218090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dirty="0">
                  <a:solidFill>
                    <a:schemeClr val="accent6">
                      <a:lumMod val="50000"/>
                    </a:schemeClr>
                  </a:solidFill>
                  <a:latin typeface="Rage Italic" pitchFamily="66" charset="0"/>
                </a:rPr>
                <a:t>Together</a:t>
              </a:r>
              <a:endParaRPr lang="zh-TW" altLang="en-US" sz="4000" dirty="0">
                <a:solidFill>
                  <a:schemeClr val="accent6">
                    <a:lumMod val="50000"/>
                  </a:schemeClr>
                </a:solidFill>
                <a:latin typeface="Rage Italic" pitchFamily="66" charset="0"/>
              </a:endParaRPr>
            </a:p>
          </p:txBody>
        </p:sp>
      </p:grpSp>
      <p:cxnSp>
        <p:nvCxnSpPr>
          <p:cNvPr id="6" name="直線接點 5"/>
          <p:cNvCxnSpPr/>
          <p:nvPr/>
        </p:nvCxnSpPr>
        <p:spPr>
          <a:xfrm>
            <a:off x="3131840" y="2130460"/>
            <a:ext cx="0" cy="11521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2843808" y="2634516"/>
            <a:ext cx="576064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3347865" y="1897405"/>
            <a:ext cx="4176464" cy="5842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44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十</a:t>
            </a:r>
            <a:r>
              <a:rPr lang="zh-TW" altLang="en-US" sz="4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、行銷策略</a:t>
            </a:r>
            <a:r>
              <a:rPr lang="en-US" altLang="zh-TW" sz="4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(7P)</a:t>
            </a:r>
            <a:endParaRPr lang="zh-TW" altLang="en-US" sz="4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橢圓 10">
            <a:hlinkClick r:id="" action="ppaction://hlinkshowjump?jump=lastslide"/>
          </p:cNvPr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/>
          </a:p>
        </p:txBody>
      </p:sp>
      <p:sp>
        <p:nvSpPr>
          <p:cNvPr id="12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49</a:t>
            </a:fld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582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526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圖片 5" descr="50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" y="0"/>
            <a:ext cx="9437615" cy="526697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093791" y="822673"/>
            <a:ext cx="5904656" cy="576064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2800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當女人在「一起」，打破單身即孤單迷思</a:t>
            </a:r>
            <a:endParaRPr lang="zh-TW" altLang="en-US" sz="3200" dirty="0">
              <a:solidFill>
                <a:schemeClr val="accent6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589733" y="280245"/>
            <a:ext cx="0" cy="11521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1301701" y="784301"/>
            <a:ext cx="6804248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群組 47"/>
          <p:cNvGrpSpPr/>
          <p:nvPr/>
        </p:nvGrpSpPr>
        <p:grpSpPr>
          <a:xfrm>
            <a:off x="2674538" y="3795886"/>
            <a:ext cx="6449671" cy="1068768"/>
            <a:chOff x="1657432" y="5678384"/>
            <a:chExt cx="1331096" cy="425629"/>
          </a:xfrm>
        </p:grpSpPr>
        <p:sp>
          <p:nvSpPr>
            <p:cNvPr id="50" name="文字方塊 49"/>
            <p:cNvSpPr txBox="1"/>
            <p:nvPr/>
          </p:nvSpPr>
          <p:spPr>
            <a:xfrm>
              <a:off x="1657432" y="5678384"/>
              <a:ext cx="1321228" cy="1873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t"/>
            <a:lstStyle>
              <a:lvl1pPr lvl="0">
                <a:defRPr/>
              </a:lvl1pPr>
            </a:lstStyle>
            <a:p>
              <a:r>
                <a:rPr lang="zh-TW" altLang="en-US" sz="2800" b="1" dirty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隊員姓名</a:t>
              </a:r>
            </a:p>
          </p:txBody>
        </p:sp>
        <p:sp>
          <p:nvSpPr>
            <p:cNvPr id="51" name="文字方塊 50"/>
            <p:cNvSpPr txBox="1"/>
            <p:nvPr/>
          </p:nvSpPr>
          <p:spPr>
            <a:xfrm>
              <a:off x="1657432" y="5916688"/>
              <a:ext cx="1331096" cy="1873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t"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>
              <a:lvl1pPr lvl="0">
                <a:defRPr/>
              </a:lvl1pPr>
            </a:lstStyle>
            <a:p>
              <a:pPr algn="ctr"/>
              <a:r>
                <a:rPr lang="zh-TW" altLang="en-US" sz="2400" b="1" dirty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易葳</a:t>
              </a:r>
              <a:r>
                <a:rPr lang="en-US" altLang="zh-TW" sz="2400" b="1" dirty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     </a:t>
              </a:r>
              <a:r>
                <a:rPr lang="zh-TW" altLang="en-US" sz="2400" b="1" dirty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趙羿姍</a:t>
              </a:r>
              <a:r>
                <a:rPr lang="en-US" altLang="zh-TW" sz="2400" b="1" dirty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     </a:t>
              </a:r>
              <a:r>
                <a:rPr lang="zh-TW" altLang="en-US" sz="2400" b="1" dirty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何欣蒔</a:t>
              </a:r>
              <a:r>
                <a:rPr lang="en-US" altLang="zh-TW" sz="2400" b="1" dirty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     </a:t>
              </a:r>
              <a:r>
                <a:rPr lang="zh-TW" altLang="en-US" sz="2400" b="1" dirty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倪佳筠</a:t>
              </a:r>
              <a:r>
                <a:rPr lang="en-US" altLang="zh-TW" sz="2400" b="1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     </a:t>
              </a:r>
              <a:r>
                <a:rPr lang="zh-TW" altLang="en-US" sz="2400" b="1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葉椀楨</a:t>
              </a:r>
              <a:endParaRPr lang="zh-TW" altLang="en-US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1331642" y="128093"/>
            <a:ext cx="6954837" cy="5842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en-US" altLang="zh-TW" sz="4400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Together</a:t>
            </a:r>
            <a:r>
              <a:rPr lang="zh-TW" altLang="en-US" sz="4400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社群經營企劃案</a:t>
            </a:r>
          </a:p>
        </p:txBody>
      </p:sp>
    </p:spTree>
    <p:extLst>
      <p:ext uri="{BB962C8B-B14F-4D97-AF65-F5344CB8AC3E}">
        <p14:creationId xmlns:p14="http://schemas.microsoft.com/office/powerpoint/2010/main" val="574929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28"/>
          <a:stretch/>
        </p:blipFill>
        <p:spPr>
          <a:xfrm>
            <a:off x="15530" y="1419624"/>
            <a:ext cx="9144000" cy="331236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/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50</a:t>
            </a:fld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2" y="-20537"/>
            <a:ext cx="3795895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十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、行銷策略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(7P)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-36511" y="627534"/>
            <a:ext cx="1224136" cy="792088"/>
            <a:chOff x="-36511" y="627534"/>
            <a:chExt cx="1224136" cy="792088"/>
          </a:xfrm>
        </p:grpSpPr>
        <p:sp>
          <p:nvSpPr>
            <p:cNvPr id="21" name="矩形 20"/>
            <p:cNvSpPr/>
            <p:nvPr/>
          </p:nvSpPr>
          <p:spPr>
            <a:xfrm>
              <a:off x="0" y="627534"/>
              <a:ext cx="1187624" cy="79208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-36511" y="627534"/>
              <a:ext cx="122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TW" sz="3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-300368" y="680635"/>
            <a:ext cx="1776024" cy="1243045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產品</a:t>
            </a:r>
          </a:p>
          <a:p>
            <a:pPr lvl="0" algn="ctr"/>
            <a:r>
              <a:rPr dirty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(Product)</a:t>
            </a:r>
          </a:p>
        </p:txBody>
      </p:sp>
      <p:sp>
        <p:nvSpPr>
          <p:cNvPr id="24" name="矩形 23"/>
          <p:cNvSpPr/>
          <p:nvPr/>
        </p:nvSpPr>
        <p:spPr>
          <a:xfrm>
            <a:off x="1187624" y="627534"/>
            <a:ext cx="1187624" cy="7920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2379664" y="627534"/>
            <a:ext cx="1472256" cy="7920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3851920" y="630097"/>
            <a:ext cx="1187624" cy="7895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5040560" y="625794"/>
            <a:ext cx="1187624" cy="7895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6228184" y="630097"/>
            <a:ext cx="1764704" cy="7895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 sz="2000"/>
          </a:p>
        </p:txBody>
      </p:sp>
      <p:sp>
        <p:nvSpPr>
          <p:cNvPr id="30" name="矩形 29"/>
          <p:cNvSpPr/>
          <p:nvPr/>
        </p:nvSpPr>
        <p:spPr>
          <a:xfrm>
            <a:off x="7992888" y="627534"/>
            <a:ext cx="1187624" cy="78952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1017848" y="687214"/>
            <a:ext cx="1527175" cy="6604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價格</a:t>
            </a:r>
          </a:p>
          <a:p>
            <a:pPr lvl="0" algn="ctr"/>
            <a:r>
              <a:rPr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(Price)</a:t>
            </a:r>
          </a:p>
        </p:txBody>
      </p:sp>
      <p:sp>
        <p:nvSpPr>
          <p:cNvPr id="32" name="矩形 31"/>
          <p:cNvSpPr/>
          <p:nvPr/>
        </p:nvSpPr>
        <p:spPr>
          <a:xfrm>
            <a:off x="2339752" y="699542"/>
            <a:ext cx="1584176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宣傳促銷</a:t>
            </a:r>
          </a:p>
          <a:p>
            <a:pPr lvl="0" algn="ctr"/>
            <a:r>
              <a:rPr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(Promotion)</a:t>
            </a:r>
          </a:p>
        </p:txBody>
      </p:sp>
      <p:sp>
        <p:nvSpPr>
          <p:cNvPr id="33" name="矩形 32"/>
          <p:cNvSpPr/>
          <p:nvPr/>
        </p:nvSpPr>
        <p:spPr>
          <a:xfrm>
            <a:off x="3635898" y="674886"/>
            <a:ext cx="1590675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通路</a:t>
            </a:r>
          </a:p>
          <a:p>
            <a:pPr lvl="0" algn="ctr"/>
            <a:r>
              <a:rPr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(Place)</a:t>
            </a:r>
          </a:p>
        </p:txBody>
      </p:sp>
      <p:sp>
        <p:nvSpPr>
          <p:cNvPr id="34" name="矩形 33"/>
          <p:cNvSpPr/>
          <p:nvPr/>
        </p:nvSpPr>
        <p:spPr>
          <a:xfrm>
            <a:off x="4499992" y="699542"/>
            <a:ext cx="2235200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人員訓練</a:t>
            </a:r>
          </a:p>
          <a:p>
            <a:pPr lvl="0" algn="ctr"/>
            <a:r>
              <a:rPr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(People)</a:t>
            </a:r>
          </a:p>
        </p:txBody>
      </p:sp>
      <p:sp>
        <p:nvSpPr>
          <p:cNvPr id="36" name="矩形 35"/>
          <p:cNvSpPr/>
          <p:nvPr/>
        </p:nvSpPr>
        <p:spPr>
          <a:xfrm>
            <a:off x="6156176" y="699542"/>
            <a:ext cx="1908720" cy="787784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有</a:t>
            </a:r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形</a:t>
            </a:r>
            <a:r>
              <a:rPr lang="zh-TW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展示</a:t>
            </a:r>
            <a:endParaRPr lang="zh-TW" dirty="0">
              <a:solidFill>
                <a:schemeClr val="bg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r>
              <a:rPr sz="1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(Physical Evidence)</a:t>
            </a:r>
          </a:p>
        </p:txBody>
      </p:sp>
      <p:sp>
        <p:nvSpPr>
          <p:cNvPr id="37" name="矩形 36"/>
          <p:cNvSpPr/>
          <p:nvPr/>
        </p:nvSpPr>
        <p:spPr>
          <a:xfrm>
            <a:off x="7524328" y="674886"/>
            <a:ext cx="2235200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服務流程</a:t>
            </a:r>
          </a:p>
          <a:p>
            <a:pPr lvl="0" algn="ctr"/>
            <a:r>
              <a:rPr dirty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(Process)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323528" y="1779662"/>
            <a:ext cx="4104456" cy="4320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r>
              <a:rPr kumimoji="1" lang="en-US" altLang="zh-TW" dirty="0" smtClean="0">
                <a:solidFill>
                  <a:schemeClr val="tx1"/>
                </a:solidFill>
              </a:rPr>
              <a:t>1.</a:t>
            </a:r>
            <a:r>
              <a:rPr kumimoji="1" lang="zh-TW" altLang="en-US" b="1" dirty="0" smtClean="0">
                <a:solidFill>
                  <a:srgbClr val="FF0000"/>
                </a:solidFill>
              </a:rPr>
              <a:t>多種性質</a:t>
            </a:r>
            <a:r>
              <a:rPr kumimoji="1" lang="zh-TW" altLang="en-US" dirty="0" smtClean="0">
                <a:solidFill>
                  <a:schemeClr val="tx1"/>
                </a:solidFill>
              </a:rPr>
              <a:t>揪團，提供不同選擇</a:t>
            </a:r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35" name="圓角矩形 34"/>
          <p:cNvSpPr/>
          <p:nvPr/>
        </p:nvSpPr>
        <p:spPr>
          <a:xfrm>
            <a:off x="323528" y="2571750"/>
            <a:ext cx="4104456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r>
              <a:rPr kumimoji="1" lang="en-US" altLang="zh-TW" dirty="0" smtClean="0">
                <a:solidFill>
                  <a:srgbClr val="000000"/>
                </a:solidFill>
              </a:rPr>
              <a:t>2.Google</a:t>
            </a:r>
            <a:r>
              <a:rPr kumimoji="1" lang="zh-TW" altLang="en-US" dirty="0" smtClean="0">
                <a:solidFill>
                  <a:srgbClr val="000000"/>
                </a:solidFill>
              </a:rPr>
              <a:t> </a:t>
            </a:r>
            <a:r>
              <a:rPr kumimoji="1" lang="en-US" altLang="zh-TW" dirty="0" smtClean="0">
                <a:solidFill>
                  <a:srgbClr val="000000"/>
                </a:solidFill>
              </a:rPr>
              <a:t>map</a:t>
            </a:r>
            <a:r>
              <a:rPr kumimoji="1" lang="zh-TW" altLang="en-US" b="1" dirty="0" smtClean="0">
                <a:solidFill>
                  <a:srgbClr val="FF0000"/>
                </a:solidFill>
              </a:rPr>
              <a:t>自動規劃路線</a:t>
            </a:r>
            <a:endParaRPr kumimoji="1"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8" name="圓角矩形 37"/>
          <p:cNvSpPr/>
          <p:nvPr/>
        </p:nvSpPr>
        <p:spPr>
          <a:xfrm>
            <a:off x="323528" y="3363838"/>
            <a:ext cx="4104456" cy="432048"/>
          </a:xfrm>
          <a:prstGeom prst="roundRect">
            <a:avLst/>
          </a:prstGeom>
          <a:solidFill>
            <a:srgbClr val="ECF88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r>
              <a:rPr kumimoji="1" lang="en-US" altLang="zh-TW" dirty="0" smtClean="0">
                <a:solidFill>
                  <a:srgbClr val="000000"/>
                </a:solidFill>
              </a:rPr>
              <a:t>3.</a:t>
            </a:r>
            <a:r>
              <a:rPr kumimoji="1" lang="zh-TW" altLang="en-US" b="1" dirty="0" smtClean="0">
                <a:solidFill>
                  <a:srgbClr val="FF0000"/>
                </a:solidFill>
              </a:rPr>
              <a:t>優惠促銷</a:t>
            </a:r>
            <a:r>
              <a:rPr kumimoji="1" lang="zh-TW" altLang="en-US" dirty="0" smtClean="0">
                <a:solidFill>
                  <a:srgbClr val="000000"/>
                </a:solidFill>
              </a:rPr>
              <a:t>活動資訊提供</a:t>
            </a:r>
            <a:endParaRPr kumimoji="1" lang="zh-TW" altLang="en-US" dirty="0">
              <a:solidFill>
                <a:srgbClr val="000000"/>
              </a:solidFill>
            </a:endParaRPr>
          </a:p>
        </p:txBody>
      </p:sp>
      <p:sp>
        <p:nvSpPr>
          <p:cNvPr id="39" name="圓角矩形 38"/>
          <p:cNvSpPr/>
          <p:nvPr/>
        </p:nvSpPr>
        <p:spPr>
          <a:xfrm>
            <a:off x="5004050" y="2427734"/>
            <a:ext cx="4104456" cy="4320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kumimoji="1" lang="zh-TW" altLang="en-US" b="1" dirty="0" smtClean="0">
                <a:solidFill>
                  <a:srgbClr val="1F497D"/>
                </a:solidFill>
              </a:rPr>
              <a:t>    </a:t>
            </a:r>
            <a:r>
              <a:rPr kumimoji="1" lang="zh-TW" altLang="en-US" b="1" dirty="0">
                <a:solidFill>
                  <a:srgbClr val="1F497D"/>
                </a:solidFill>
              </a:rPr>
              <a:t> </a:t>
            </a:r>
            <a:r>
              <a:rPr kumimoji="1" lang="zh-TW" altLang="en-US" b="1" dirty="0" smtClean="0">
                <a:solidFill>
                  <a:srgbClr val="1F497D"/>
                </a:solidFill>
              </a:rPr>
              <a:t>   </a:t>
            </a:r>
            <a:r>
              <a:rPr kumimoji="1" lang="en-US" altLang="zh-TW" dirty="0" smtClean="0">
                <a:solidFill>
                  <a:srgbClr val="000000"/>
                </a:solidFill>
              </a:rPr>
              <a:t>4</a:t>
            </a:r>
            <a:r>
              <a:rPr kumimoji="1" lang="zh-TW" altLang="zh-TW" dirty="0" smtClean="0">
                <a:solidFill>
                  <a:srgbClr val="000000"/>
                </a:solidFill>
              </a:rPr>
              <a:t>.</a:t>
            </a:r>
            <a:r>
              <a:rPr kumimoji="1" lang="zh-TW" altLang="en-US" dirty="0" smtClean="0">
                <a:solidFill>
                  <a:srgbClr val="000000"/>
                </a:solidFill>
              </a:rPr>
              <a:t>活動</a:t>
            </a:r>
            <a:r>
              <a:rPr kumimoji="1" lang="zh-TW" altLang="en-US" b="1" dirty="0" smtClean="0">
                <a:solidFill>
                  <a:srgbClr val="FF0000"/>
                </a:solidFill>
              </a:rPr>
              <a:t>回憶整理</a:t>
            </a:r>
            <a:r>
              <a:rPr kumimoji="1" lang="zh-TW" altLang="en-US" dirty="0" smtClean="0">
                <a:solidFill>
                  <a:srgbClr val="000000"/>
                </a:solidFill>
              </a:rPr>
              <a:t>功能</a:t>
            </a:r>
            <a:endParaRPr kumimoji="1" lang="zh-TW" altLang="en-US" dirty="0">
              <a:solidFill>
                <a:srgbClr val="000000"/>
              </a:solidFill>
            </a:endParaRPr>
          </a:p>
        </p:txBody>
      </p:sp>
      <p:sp>
        <p:nvSpPr>
          <p:cNvPr id="40" name="圓角矩形 39"/>
          <p:cNvSpPr/>
          <p:nvPr/>
        </p:nvSpPr>
        <p:spPr>
          <a:xfrm>
            <a:off x="5004050" y="3219822"/>
            <a:ext cx="4104456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kumimoji="1" lang="zh-TW" altLang="en-US" b="1" dirty="0" smtClean="0">
                <a:solidFill>
                  <a:srgbClr val="1F497D"/>
                </a:solidFill>
              </a:rPr>
              <a:t>        </a:t>
            </a:r>
            <a:r>
              <a:rPr kumimoji="1" lang="en-US" altLang="zh-TW" dirty="0" smtClean="0">
                <a:solidFill>
                  <a:srgbClr val="000000"/>
                </a:solidFill>
              </a:rPr>
              <a:t>5.</a:t>
            </a:r>
            <a:r>
              <a:rPr kumimoji="1" lang="zh-TW" altLang="en-US" dirty="0" smtClean="0">
                <a:solidFill>
                  <a:srgbClr val="000000"/>
                </a:solidFill>
              </a:rPr>
              <a:t>過濾會員</a:t>
            </a:r>
            <a:r>
              <a:rPr kumimoji="1" lang="zh-TW" altLang="en-US" b="1" dirty="0" smtClean="0">
                <a:solidFill>
                  <a:srgbClr val="FF0000"/>
                </a:solidFill>
              </a:rPr>
              <a:t>確保安全</a:t>
            </a:r>
            <a:endParaRPr kumimoji="1"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41" name="圓角矩形 40"/>
          <p:cNvSpPr/>
          <p:nvPr/>
        </p:nvSpPr>
        <p:spPr>
          <a:xfrm>
            <a:off x="5004050" y="4011910"/>
            <a:ext cx="4104456" cy="43204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r"/>
            <a:r>
              <a:rPr kumimoji="1" lang="zh-TW" altLang="en-US" b="1" dirty="0" smtClean="0">
                <a:solidFill>
                  <a:srgbClr val="1F497D"/>
                </a:solidFill>
              </a:rPr>
              <a:t>      </a:t>
            </a:r>
            <a:r>
              <a:rPr kumimoji="1" lang="en-US" altLang="zh-TW" dirty="0" smtClean="0">
                <a:solidFill>
                  <a:srgbClr val="000000"/>
                </a:solidFill>
              </a:rPr>
              <a:t>6.</a:t>
            </a:r>
            <a:r>
              <a:rPr kumimoji="1" lang="zh-TW" altLang="en-US" b="1" dirty="0" smtClean="0">
                <a:solidFill>
                  <a:srgbClr val="FF0000"/>
                </a:solidFill>
              </a:rPr>
              <a:t>顧客評論</a:t>
            </a:r>
            <a:r>
              <a:rPr kumimoji="1" lang="zh-TW" altLang="en-US" dirty="0" smtClean="0">
                <a:solidFill>
                  <a:srgbClr val="000000"/>
                </a:solidFill>
              </a:rPr>
              <a:t>與店家雙向溝通</a:t>
            </a:r>
            <a:endParaRPr kumimoji="1" lang="zh-TW" altLang="en-US" dirty="0">
              <a:solidFill>
                <a:srgbClr val="000000"/>
              </a:solidFill>
            </a:endParaRPr>
          </a:p>
        </p:txBody>
      </p: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"/>
          <a:stretch/>
        </p:blipFill>
        <p:spPr>
          <a:xfrm>
            <a:off x="2843810" y="1707656"/>
            <a:ext cx="3240360" cy="24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81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1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35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28"/>
          <a:stretch/>
        </p:blipFill>
        <p:spPr>
          <a:xfrm>
            <a:off x="15530" y="1419624"/>
            <a:ext cx="9144000" cy="3312367"/>
          </a:xfrm>
          <a:prstGeom prst="rect">
            <a:avLst/>
          </a:prstGeom>
        </p:spPr>
      </p:pic>
      <p:graphicFrame>
        <p:nvGraphicFramePr>
          <p:cNvPr id="13" name="資料圖表 12"/>
          <p:cNvGraphicFramePr/>
          <p:nvPr>
            <p:extLst>
              <p:ext uri="{D42A27DB-BD31-4B8C-83A1-F6EECF244321}">
                <p14:modId xmlns:p14="http://schemas.microsoft.com/office/powerpoint/2010/main" val="110268708"/>
              </p:ext>
            </p:extLst>
          </p:nvPr>
        </p:nvGraphicFramePr>
        <p:xfrm>
          <a:off x="0" y="1851670"/>
          <a:ext cx="9144000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/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51</a:t>
            </a:fld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2" y="-20537"/>
            <a:ext cx="3795895" cy="1200312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十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、行銷策略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(7P)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-36511" y="627534"/>
            <a:ext cx="1224136" cy="792088"/>
            <a:chOff x="-36511" y="627534"/>
            <a:chExt cx="1224136" cy="792088"/>
          </a:xfrm>
        </p:grpSpPr>
        <p:sp>
          <p:nvSpPr>
            <p:cNvPr id="21" name="矩形 20"/>
            <p:cNvSpPr/>
            <p:nvPr/>
          </p:nvSpPr>
          <p:spPr>
            <a:xfrm>
              <a:off x="0" y="627534"/>
              <a:ext cx="1187624" cy="79208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-36511" y="627534"/>
              <a:ext cx="122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TW" sz="3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-300368" y="680635"/>
            <a:ext cx="1776024" cy="1243045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產品</a:t>
            </a:r>
          </a:p>
          <a:p>
            <a:pPr lvl="0" algn="ctr"/>
            <a:r>
              <a:rPr dirty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(Product)</a:t>
            </a:r>
          </a:p>
        </p:txBody>
      </p:sp>
      <p:sp>
        <p:nvSpPr>
          <p:cNvPr id="24" name="矩形 23"/>
          <p:cNvSpPr/>
          <p:nvPr/>
        </p:nvSpPr>
        <p:spPr>
          <a:xfrm>
            <a:off x="1187624" y="627534"/>
            <a:ext cx="1187624" cy="7920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2379664" y="627534"/>
            <a:ext cx="1472256" cy="7920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3851920" y="630097"/>
            <a:ext cx="1187624" cy="7895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5040560" y="625794"/>
            <a:ext cx="1187624" cy="7895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6228184" y="630097"/>
            <a:ext cx="1764704" cy="7895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 sz="2000"/>
          </a:p>
        </p:txBody>
      </p:sp>
      <p:sp>
        <p:nvSpPr>
          <p:cNvPr id="30" name="矩形 29"/>
          <p:cNvSpPr/>
          <p:nvPr/>
        </p:nvSpPr>
        <p:spPr>
          <a:xfrm>
            <a:off x="7992888" y="627534"/>
            <a:ext cx="1187624" cy="78952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1017848" y="687214"/>
            <a:ext cx="1527175" cy="6604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價格</a:t>
            </a:r>
          </a:p>
          <a:p>
            <a:pPr lvl="0" algn="ctr"/>
            <a:r>
              <a:rPr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(Price)</a:t>
            </a:r>
          </a:p>
        </p:txBody>
      </p:sp>
      <p:sp>
        <p:nvSpPr>
          <p:cNvPr id="32" name="矩形 31"/>
          <p:cNvSpPr/>
          <p:nvPr/>
        </p:nvSpPr>
        <p:spPr>
          <a:xfrm>
            <a:off x="2339752" y="699542"/>
            <a:ext cx="1584176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宣傳促銷</a:t>
            </a:r>
          </a:p>
          <a:p>
            <a:pPr lvl="0" algn="ctr"/>
            <a:r>
              <a:rPr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(Promotion)</a:t>
            </a:r>
          </a:p>
        </p:txBody>
      </p:sp>
      <p:sp>
        <p:nvSpPr>
          <p:cNvPr id="33" name="矩形 32"/>
          <p:cNvSpPr/>
          <p:nvPr/>
        </p:nvSpPr>
        <p:spPr>
          <a:xfrm>
            <a:off x="3635898" y="674886"/>
            <a:ext cx="1590675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通路</a:t>
            </a:r>
          </a:p>
          <a:p>
            <a:pPr lvl="0" algn="ctr"/>
            <a:r>
              <a:rPr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(Place)</a:t>
            </a:r>
          </a:p>
        </p:txBody>
      </p:sp>
      <p:sp>
        <p:nvSpPr>
          <p:cNvPr id="34" name="矩形 33"/>
          <p:cNvSpPr/>
          <p:nvPr/>
        </p:nvSpPr>
        <p:spPr>
          <a:xfrm>
            <a:off x="4499992" y="699542"/>
            <a:ext cx="2235200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人員訓練</a:t>
            </a:r>
          </a:p>
          <a:p>
            <a:pPr lvl="0" algn="ctr"/>
            <a:r>
              <a:rPr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(People)</a:t>
            </a:r>
          </a:p>
        </p:txBody>
      </p:sp>
      <p:sp>
        <p:nvSpPr>
          <p:cNvPr id="36" name="矩形 35"/>
          <p:cNvSpPr/>
          <p:nvPr/>
        </p:nvSpPr>
        <p:spPr>
          <a:xfrm>
            <a:off x="6156176" y="699542"/>
            <a:ext cx="1908720" cy="787784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有</a:t>
            </a:r>
            <a:r>
              <a:rPr lang="zh-TW" altLang="en-US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形</a:t>
            </a:r>
            <a:r>
              <a:rPr lang="zh-TW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展示</a:t>
            </a:r>
            <a:endParaRPr lang="zh-TW" dirty="0">
              <a:solidFill>
                <a:schemeClr val="bg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r>
              <a:rPr sz="1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(Physical Evidence)</a:t>
            </a:r>
          </a:p>
        </p:txBody>
      </p:sp>
      <p:sp>
        <p:nvSpPr>
          <p:cNvPr id="37" name="矩形 36"/>
          <p:cNvSpPr/>
          <p:nvPr/>
        </p:nvSpPr>
        <p:spPr>
          <a:xfrm>
            <a:off x="7524328" y="674886"/>
            <a:ext cx="2235200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服務流程</a:t>
            </a:r>
          </a:p>
          <a:p>
            <a:pPr lvl="0" algn="ctr"/>
            <a:r>
              <a:rPr dirty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(Process)</a:t>
            </a:r>
          </a:p>
        </p:txBody>
      </p:sp>
      <p:sp>
        <p:nvSpPr>
          <p:cNvPr id="25" name="矩形 24"/>
          <p:cNvSpPr/>
          <p:nvPr/>
        </p:nvSpPr>
        <p:spPr>
          <a:xfrm>
            <a:off x="1907704" y="1923678"/>
            <a:ext cx="2880320" cy="432048"/>
          </a:xfrm>
          <a:prstGeom prst="rect">
            <a:avLst/>
          </a:prstGeom>
          <a:noFill/>
        </p:spPr>
        <p:txBody>
          <a:bodyPr wrap="square" lIns="91422" tIns="45712" rIns="91422" bIns="45712" anchor="t"/>
          <a:lstStyle>
            <a:lvl1pPr lvl="0">
              <a:defRPr/>
            </a:lvl1pPr>
          </a:lstStyle>
          <a:p>
            <a:pPr lvl="0"/>
            <a:endParaRPr lang="zh-TW" dirty="0"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75656" y="4227934"/>
            <a:ext cx="1656184" cy="4320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lvl="0"/>
            <a:r>
              <a:rPr lang="zh-TW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免費</a:t>
            </a:r>
            <a:r>
              <a:rPr lang="zh-TW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成為會員</a:t>
            </a:r>
            <a:endParaRPr lang="zh-TW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2123730" y="1563638"/>
            <a:ext cx="3600400" cy="432048"/>
          </a:xfrm>
          <a:prstGeom prst="rect">
            <a:avLst/>
          </a:prstGeom>
          <a:solidFill>
            <a:schemeClr val="accent6">
              <a:alpha val="91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lvl="0"/>
            <a:r>
              <a:rPr lang="zh-TW" altLang="en-US" dirty="0"/>
              <a:t>提供店家</a:t>
            </a:r>
            <a:r>
              <a:rPr lang="zh-TW" altLang="en-US" b="1" dirty="0"/>
              <a:t>手機開店</a:t>
            </a:r>
            <a:r>
              <a:rPr lang="zh-TW" altLang="en-US" dirty="0"/>
              <a:t>，</a:t>
            </a:r>
            <a:r>
              <a:rPr lang="zh-TW" altLang="en-US" b="1" dirty="0"/>
              <a:t>月租</a:t>
            </a:r>
            <a:r>
              <a:rPr lang="en-US" altLang="zh-TW" b="1" dirty="0"/>
              <a:t>NT$1,000</a:t>
            </a:r>
            <a:endParaRPr lang="zh-TW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4211960" y="3867894"/>
            <a:ext cx="2304256" cy="432048"/>
          </a:xfrm>
          <a:prstGeom prst="rect">
            <a:avLst/>
          </a:prstGeom>
          <a:solidFill>
            <a:schemeClr val="accent5">
              <a:lumMod val="75000"/>
              <a:alpha val="59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lvl="0"/>
            <a:r>
              <a:rPr lang="zh-TW" altLang="en-US" b="1" dirty="0"/>
              <a:t>只需付手續費</a:t>
            </a:r>
            <a:r>
              <a:rPr lang="en-US" altLang="zh-TW" b="1" dirty="0"/>
              <a:t>NT$100</a:t>
            </a:r>
            <a:endParaRPr lang="zh-TW" altLang="en-US" b="1" dirty="0"/>
          </a:p>
        </p:txBody>
      </p:sp>
      <p:sp>
        <p:nvSpPr>
          <p:cNvPr id="18" name="矩形 17"/>
          <p:cNvSpPr/>
          <p:nvPr/>
        </p:nvSpPr>
        <p:spPr>
          <a:xfrm>
            <a:off x="6156176" y="1923678"/>
            <a:ext cx="2736304" cy="432048"/>
          </a:xfrm>
          <a:prstGeom prst="rect">
            <a:avLst/>
          </a:prstGeom>
          <a:solidFill>
            <a:srgbClr val="6883B8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lvl="0"/>
            <a:r>
              <a:rPr lang="zh-TW" altLang="en-US" dirty="0"/>
              <a:t>視刊登時間及版位而定價</a:t>
            </a:r>
          </a:p>
        </p:txBody>
      </p:sp>
      <p:cxnSp>
        <p:nvCxnSpPr>
          <p:cNvPr id="23" name="直線箭頭接點 22"/>
          <p:cNvCxnSpPr/>
          <p:nvPr/>
        </p:nvCxnSpPr>
        <p:spPr>
          <a:xfrm>
            <a:off x="539552" y="4515966"/>
            <a:ext cx="864096" cy="0"/>
          </a:xfrm>
          <a:prstGeom prst="straightConnector1">
            <a:avLst/>
          </a:prstGeom>
          <a:ln>
            <a:solidFill>
              <a:srgbClr val="D9969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 flipV="1">
            <a:off x="539552" y="3579862"/>
            <a:ext cx="0" cy="936104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圖片 1" descr="free-拷貝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2547">
            <a:off x="192865" y="3832989"/>
            <a:ext cx="1020396" cy="764022"/>
          </a:xfrm>
          <a:prstGeom prst="rect">
            <a:avLst/>
          </a:prstGeom>
        </p:spPr>
      </p:pic>
      <p:cxnSp>
        <p:nvCxnSpPr>
          <p:cNvPr id="41" name="直線接點 40"/>
          <p:cNvCxnSpPr/>
          <p:nvPr/>
        </p:nvCxnSpPr>
        <p:spPr>
          <a:xfrm flipV="1">
            <a:off x="1835696" y="1779662"/>
            <a:ext cx="0" cy="79208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箭頭接點 42"/>
          <p:cNvCxnSpPr>
            <a:endCxn id="15" idx="1"/>
          </p:cNvCxnSpPr>
          <p:nvPr/>
        </p:nvCxnSpPr>
        <p:spPr>
          <a:xfrm>
            <a:off x="1835696" y="1779662"/>
            <a:ext cx="288032" cy="0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/>
          <p:cNvCxnSpPr/>
          <p:nvPr/>
        </p:nvCxnSpPr>
        <p:spPr>
          <a:xfrm>
            <a:off x="3635896" y="3579862"/>
            <a:ext cx="0" cy="504056"/>
          </a:xfrm>
          <a:prstGeom prst="line">
            <a:avLst/>
          </a:prstGeom>
          <a:ln>
            <a:solidFill>
              <a:srgbClr val="31859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箭頭接點 46"/>
          <p:cNvCxnSpPr/>
          <p:nvPr/>
        </p:nvCxnSpPr>
        <p:spPr>
          <a:xfrm>
            <a:off x="3635896" y="4083918"/>
            <a:ext cx="504056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 flipV="1">
            <a:off x="5580112" y="2211710"/>
            <a:ext cx="0" cy="360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箭頭接點 52"/>
          <p:cNvCxnSpPr/>
          <p:nvPr/>
        </p:nvCxnSpPr>
        <p:spPr>
          <a:xfrm>
            <a:off x="5580112" y="2211710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62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14" grpId="0" animBg="1"/>
      <p:bldP spid="15" grpId="0" animBg="1"/>
      <p:bldP spid="16" grpId="0" animBg="1"/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28"/>
          <a:stretch/>
        </p:blipFill>
        <p:spPr>
          <a:xfrm>
            <a:off x="15530" y="1419624"/>
            <a:ext cx="9144000" cy="331236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/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52</a:t>
            </a:fld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2" y="-20537"/>
            <a:ext cx="3795895" cy="1200312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十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、行銷策略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(7P)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-36511" y="627534"/>
            <a:ext cx="1224136" cy="792088"/>
            <a:chOff x="-36511" y="627534"/>
            <a:chExt cx="1224136" cy="792088"/>
          </a:xfrm>
        </p:grpSpPr>
        <p:sp>
          <p:nvSpPr>
            <p:cNvPr id="21" name="矩形 20"/>
            <p:cNvSpPr/>
            <p:nvPr/>
          </p:nvSpPr>
          <p:spPr>
            <a:xfrm>
              <a:off x="0" y="627534"/>
              <a:ext cx="1187624" cy="79208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-36511" y="627534"/>
              <a:ext cx="122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TW" sz="3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-300368" y="680635"/>
            <a:ext cx="1776024" cy="1243045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產品</a:t>
            </a:r>
          </a:p>
          <a:p>
            <a:pPr lvl="0" algn="ctr"/>
            <a:r>
              <a:rPr dirty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(Product)</a:t>
            </a:r>
          </a:p>
        </p:txBody>
      </p:sp>
      <p:sp>
        <p:nvSpPr>
          <p:cNvPr id="24" name="矩形 23"/>
          <p:cNvSpPr/>
          <p:nvPr/>
        </p:nvSpPr>
        <p:spPr>
          <a:xfrm>
            <a:off x="1187624" y="627534"/>
            <a:ext cx="1187624" cy="7920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2379664" y="627534"/>
            <a:ext cx="1472256" cy="7920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3851920" y="630097"/>
            <a:ext cx="1187624" cy="7895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5040560" y="625794"/>
            <a:ext cx="1187624" cy="7895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6228184" y="630097"/>
            <a:ext cx="1764704" cy="7895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 sz="2000"/>
          </a:p>
        </p:txBody>
      </p:sp>
      <p:sp>
        <p:nvSpPr>
          <p:cNvPr id="30" name="矩形 29"/>
          <p:cNvSpPr/>
          <p:nvPr/>
        </p:nvSpPr>
        <p:spPr>
          <a:xfrm>
            <a:off x="7992888" y="627534"/>
            <a:ext cx="1187624" cy="78952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1017848" y="687214"/>
            <a:ext cx="1527175" cy="6604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價格</a:t>
            </a:r>
          </a:p>
          <a:p>
            <a:pPr lvl="0" algn="ctr"/>
            <a:r>
              <a:rPr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(Price)</a:t>
            </a:r>
          </a:p>
        </p:txBody>
      </p:sp>
      <p:sp>
        <p:nvSpPr>
          <p:cNvPr id="32" name="矩形 31"/>
          <p:cNvSpPr/>
          <p:nvPr/>
        </p:nvSpPr>
        <p:spPr>
          <a:xfrm>
            <a:off x="2339752" y="699542"/>
            <a:ext cx="1584176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宣傳促銷</a:t>
            </a:r>
          </a:p>
          <a:p>
            <a:pPr lvl="0" algn="ctr"/>
            <a:r>
              <a:rPr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(Promotion)</a:t>
            </a:r>
          </a:p>
        </p:txBody>
      </p:sp>
      <p:sp>
        <p:nvSpPr>
          <p:cNvPr id="33" name="矩形 32"/>
          <p:cNvSpPr/>
          <p:nvPr/>
        </p:nvSpPr>
        <p:spPr>
          <a:xfrm>
            <a:off x="3635898" y="674886"/>
            <a:ext cx="1590675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通路</a:t>
            </a:r>
          </a:p>
          <a:p>
            <a:pPr lvl="0" algn="ctr"/>
            <a:r>
              <a:rPr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(Place)</a:t>
            </a:r>
          </a:p>
        </p:txBody>
      </p:sp>
      <p:sp>
        <p:nvSpPr>
          <p:cNvPr id="34" name="矩形 33"/>
          <p:cNvSpPr/>
          <p:nvPr/>
        </p:nvSpPr>
        <p:spPr>
          <a:xfrm>
            <a:off x="4499992" y="699542"/>
            <a:ext cx="2235200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人員訓練</a:t>
            </a:r>
          </a:p>
          <a:p>
            <a:pPr lvl="0" algn="ctr"/>
            <a:r>
              <a:rPr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(People)</a:t>
            </a:r>
          </a:p>
        </p:txBody>
      </p:sp>
      <p:sp>
        <p:nvSpPr>
          <p:cNvPr id="36" name="矩形 35"/>
          <p:cNvSpPr/>
          <p:nvPr/>
        </p:nvSpPr>
        <p:spPr>
          <a:xfrm>
            <a:off x="6156176" y="699542"/>
            <a:ext cx="1908720" cy="787784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有</a:t>
            </a:r>
            <a:r>
              <a:rPr lang="zh-TW" altLang="en-US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形</a:t>
            </a:r>
            <a:r>
              <a:rPr lang="zh-TW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展示</a:t>
            </a:r>
            <a:endParaRPr lang="zh-TW" dirty="0">
              <a:solidFill>
                <a:schemeClr val="bg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r>
              <a:rPr sz="1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(Physical Evidence)</a:t>
            </a:r>
          </a:p>
        </p:txBody>
      </p:sp>
      <p:sp>
        <p:nvSpPr>
          <p:cNvPr id="37" name="矩形 36"/>
          <p:cNvSpPr/>
          <p:nvPr/>
        </p:nvSpPr>
        <p:spPr>
          <a:xfrm>
            <a:off x="7524328" y="674886"/>
            <a:ext cx="2235200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服務流程</a:t>
            </a:r>
          </a:p>
          <a:p>
            <a:pPr lvl="0" algn="ctr"/>
            <a:r>
              <a:rPr dirty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(Process)</a:t>
            </a:r>
          </a:p>
        </p:txBody>
      </p:sp>
      <p:sp>
        <p:nvSpPr>
          <p:cNvPr id="2" name="向左箭號 1"/>
          <p:cNvSpPr/>
          <p:nvPr/>
        </p:nvSpPr>
        <p:spPr>
          <a:xfrm>
            <a:off x="2483768" y="1491630"/>
            <a:ext cx="4608512" cy="936104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kumimoji="1" lang="zh-TW" altLang="en-US" dirty="0" smtClean="0">
                <a:solidFill>
                  <a:schemeClr val="tx1"/>
                </a:solidFill>
              </a:rPr>
              <a:t>結合</a:t>
            </a:r>
            <a:r>
              <a:rPr kumimoji="1" lang="en-US" altLang="zh-TW" dirty="0" smtClean="0">
                <a:solidFill>
                  <a:schemeClr val="tx1"/>
                </a:solidFill>
              </a:rPr>
              <a:t>APP</a:t>
            </a:r>
            <a:r>
              <a:rPr kumimoji="1" lang="zh-TW" altLang="en-US" dirty="0" smtClean="0">
                <a:solidFill>
                  <a:schemeClr val="tx1"/>
                </a:solidFill>
              </a:rPr>
              <a:t>，</a:t>
            </a:r>
            <a:r>
              <a:rPr kumimoji="1" lang="zh-TW" altLang="en-US" b="1" dirty="0" smtClean="0">
                <a:solidFill>
                  <a:srgbClr val="FF0000"/>
                </a:solidFill>
              </a:rPr>
              <a:t>增加方便性</a:t>
            </a:r>
            <a:r>
              <a:rPr kumimoji="1" lang="zh-TW" altLang="en-US" dirty="0" smtClean="0">
                <a:solidFill>
                  <a:srgbClr val="000000"/>
                </a:solidFill>
              </a:rPr>
              <a:t>提高使用率</a:t>
            </a:r>
            <a:endParaRPr kumimoji="1" lang="zh-TW" altLang="en-US" dirty="0">
              <a:solidFill>
                <a:srgbClr val="000000"/>
              </a:solidFill>
            </a:endParaRPr>
          </a:p>
        </p:txBody>
      </p:sp>
      <p:sp>
        <p:nvSpPr>
          <p:cNvPr id="38" name="向左箭號 37"/>
          <p:cNvSpPr/>
          <p:nvPr/>
        </p:nvSpPr>
        <p:spPr>
          <a:xfrm>
            <a:off x="2915816" y="3075806"/>
            <a:ext cx="3528392" cy="936104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kumimoji="1" lang="zh-TW" altLang="en-US" dirty="0">
                <a:solidFill>
                  <a:srgbClr val="000000"/>
                </a:solidFill>
              </a:rPr>
              <a:t>揪團即</a:t>
            </a:r>
            <a:r>
              <a:rPr kumimoji="1" lang="zh-TW" altLang="en-US" dirty="0" smtClean="0">
                <a:solidFill>
                  <a:srgbClr val="000000"/>
                </a:solidFill>
              </a:rPr>
              <a:t>可享有</a:t>
            </a:r>
            <a:r>
              <a:rPr kumimoji="1" lang="zh-TW" altLang="en-US" b="1" dirty="0" smtClean="0">
                <a:solidFill>
                  <a:srgbClr val="FF0000"/>
                </a:solidFill>
              </a:rPr>
              <a:t>優惠卷</a:t>
            </a:r>
            <a:endParaRPr kumimoji="1"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5" name="向右箭號 4"/>
          <p:cNvSpPr/>
          <p:nvPr/>
        </p:nvSpPr>
        <p:spPr>
          <a:xfrm>
            <a:off x="2483768" y="3867894"/>
            <a:ext cx="4680520" cy="936104"/>
          </a:xfrm>
          <a:prstGeom prst="rightArrow">
            <a:avLst/>
          </a:prstGeom>
          <a:solidFill>
            <a:srgbClr val="BDF71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kumimoji="1" lang="zh-TW" altLang="en-US" dirty="0">
                <a:solidFill>
                  <a:srgbClr val="000000"/>
                </a:solidFill>
              </a:rPr>
              <a:t>與店家合作</a:t>
            </a:r>
            <a:r>
              <a:rPr kumimoji="1" lang="zh-TW" altLang="en-US" b="1" dirty="0">
                <a:solidFill>
                  <a:srgbClr val="FF0000"/>
                </a:solidFill>
              </a:rPr>
              <a:t>配合節慶</a:t>
            </a:r>
            <a:r>
              <a:rPr kumimoji="1" lang="zh-TW" altLang="en-US" dirty="0">
                <a:solidFill>
                  <a:srgbClr val="000000"/>
                </a:solidFill>
              </a:rPr>
              <a:t>推出特別餐點或促銷</a:t>
            </a:r>
          </a:p>
        </p:txBody>
      </p:sp>
      <p:sp>
        <p:nvSpPr>
          <p:cNvPr id="41" name="向右箭號 40"/>
          <p:cNvSpPr/>
          <p:nvPr/>
        </p:nvSpPr>
        <p:spPr>
          <a:xfrm>
            <a:off x="3203848" y="2283718"/>
            <a:ext cx="3960440" cy="936104"/>
          </a:xfrm>
          <a:prstGeom prst="rightArrow">
            <a:avLst/>
          </a:prstGeom>
          <a:solidFill>
            <a:srgbClr val="BDF71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kumimoji="1" lang="zh-TW" altLang="en-US" b="1" dirty="0" smtClean="0">
                <a:solidFill>
                  <a:srgbClr val="FF0000"/>
                </a:solidFill>
              </a:rPr>
              <a:t>前三個月</a:t>
            </a:r>
            <a:r>
              <a:rPr kumimoji="1" lang="zh-TW" altLang="en-US" dirty="0" smtClean="0">
                <a:solidFill>
                  <a:schemeClr val="tx1"/>
                </a:solidFill>
              </a:rPr>
              <a:t>商家可以</a:t>
            </a:r>
            <a:r>
              <a:rPr kumimoji="1" lang="zh-TW" altLang="en-US" b="1" dirty="0" smtClean="0">
                <a:solidFill>
                  <a:srgbClr val="FF0000"/>
                </a:solidFill>
              </a:rPr>
              <a:t>免費開店</a:t>
            </a:r>
            <a:endParaRPr kumimoji="1"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7" name="圖片 6" descr="下載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271436"/>
            <a:ext cx="2222280" cy="2462245"/>
          </a:xfrm>
          <a:prstGeom prst="rect">
            <a:avLst/>
          </a:prstGeom>
        </p:spPr>
      </p:pic>
      <p:pic>
        <p:nvPicPr>
          <p:cNvPr id="43" name="圖片 42" descr="tooopen_sy_80818329612.jp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D0D0D0"/>
              </a:clrFrom>
              <a:clrTo>
                <a:srgbClr val="D0D0D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r="5938" b="21894"/>
          <a:stretch/>
        </p:blipFill>
        <p:spPr>
          <a:xfrm>
            <a:off x="0" y="1635648"/>
            <a:ext cx="2787682" cy="202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24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  <p:bldP spid="38" grpId="0" animBg="1"/>
      <p:bldP spid="5" grpId="0" animBg="1"/>
      <p:bldP spid="4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28"/>
          <a:stretch/>
        </p:blipFill>
        <p:spPr>
          <a:xfrm>
            <a:off x="15530" y="1419624"/>
            <a:ext cx="9144000" cy="331236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53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2" y="-20537"/>
            <a:ext cx="3795895" cy="1200312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十、行銷策略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(7P)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36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-36511" y="627534"/>
            <a:ext cx="1224136" cy="792088"/>
            <a:chOff x="-36511" y="627534"/>
            <a:chExt cx="1224136" cy="792088"/>
          </a:xfrm>
        </p:grpSpPr>
        <p:sp>
          <p:nvSpPr>
            <p:cNvPr id="21" name="矩形 20"/>
            <p:cNvSpPr/>
            <p:nvPr/>
          </p:nvSpPr>
          <p:spPr>
            <a:xfrm>
              <a:off x="0" y="627534"/>
              <a:ext cx="1187624" cy="79208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-36511" y="627534"/>
              <a:ext cx="122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TW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-300368" y="680635"/>
            <a:ext cx="1776024" cy="1243045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產品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(Product)</a:t>
            </a:r>
          </a:p>
        </p:txBody>
      </p:sp>
      <p:sp>
        <p:nvSpPr>
          <p:cNvPr id="24" name="矩形 23"/>
          <p:cNvSpPr/>
          <p:nvPr/>
        </p:nvSpPr>
        <p:spPr>
          <a:xfrm>
            <a:off x="1187624" y="627534"/>
            <a:ext cx="1187624" cy="7920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379664" y="627534"/>
            <a:ext cx="1472256" cy="7920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851920" y="630097"/>
            <a:ext cx="1187624" cy="7895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040560" y="625794"/>
            <a:ext cx="1187624" cy="7895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228184" y="630097"/>
            <a:ext cx="1764704" cy="7895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 sz="2000">
              <a:solidFill>
                <a:prstClr val="white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992888" y="627534"/>
            <a:ext cx="1187624" cy="78952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7848" y="687214"/>
            <a:ext cx="1527175" cy="6604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價格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(Price)</a:t>
            </a:r>
          </a:p>
        </p:txBody>
      </p:sp>
      <p:sp>
        <p:nvSpPr>
          <p:cNvPr id="32" name="矩形 31"/>
          <p:cNvSpPr/>
          <p:nvPr/>
        </p:nvSpPr>
        <p:spPr>
          <a:xfrm>
            <a:off x="2339752" y="699542"/>
            <a:ext cx="1584176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宣傳促銷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(Promotion)</a:t>
            </a:r>
          </a:p>
        </p:txBody>
      </p:sp>
      <p:sp>
        <p:nvSpPr>
          <p:cNvPr id="33" name="矩形 32"/>
          <p:cNvSpPr/>
          <p:nvPr/>
        </p:nvSpPr>
        <p:spPr>
          <a:xfrm>
            <a:off x="3635898" y="674886"/>
            <a:ext cx="1590675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通路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(Place)</a:t>
            </a:r>
          </a:p>
        </p:txBody>
      </p:sp>
      <p:sp>
        <p:nvSpPr>
          <p:cNvPr id="34" name="矩形 33"/>
          <p:cNvSpPr/>
          <p:nvPr/>
        </p:nvSpPr>
        <p:spPr>
          <a:xfrm>
            <a:off x="4499992" y="699542"/>
            <a:ext cx="2235200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人員訓練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(People)</a:t>
            </a:r>
          </a:p>
        </p:txBody>
      </p:sp>
      <p:sp>
        <p:nvSpPr>
          <p:cNvPr id="36" name="矩形 35"/>
          <p:cNvSpPr/>
          <p:nvPr/>
        </p:nvSpPr>
        <p:spPr>
          <a:xfrm>
            <a:off x="6156176" y="699542"/>
            <a:ext cx="1908720" cy="787784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有形展示</a:t>
            </a:r>
            <a:endParaRPr lang="zh-TW" altLang="en-US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sz="1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(Physical Evidence)</a:t>
            </a:r>
          </a:p>
        </p:txBody>
      </p:sp>
      <p:sp>
        <p:nvSpPr>
          <p:cNvPr id="37" name="矩形 36"/>
          <p:cNvSpPr/>
          <p:nvPr/>
        </p:nvSpPr>
        <p:spPr>
          <a:xfrm>
            <a:off x="7524328" y="674886"/>
            <a:ext cx="2235200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服務流程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(Process)</a:t>
            </a:r>
          </a:p>
        </p:txBody>
      </p:sp>
      <p:sp>
        <p:nvSpPr>
          <p:cNvPr id="38" name="圓角矩形 37"/>
          <p:cNvSpPr/>
          <p:nvPr/>
        </p:nvSpPr>
        <p:spPr>
          <a:xfrm>
            <a:off x="107504" y="1995686"/>
            <a:ext cx="5760640" cy="550912"/>
          </a:xfrm>
          <a:prstGeom prst="roundRect">
            <a:avLst/>
          </a:prstGeom>
          <a:noFill/>
          <a:ln w="635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消費者：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書面文件</a:t>
            </a:r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審核完畢，始可成為會員、進行交易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40" name="圓角矩形 39"/>
          <p:cNvSpPr/>
          <p:nvPr/>
        </p:nvSpPr>
        <p:spPr>
          <a:xfrm>
            <a:off x="611560" y="2796158"/>
            <a:ext cx="5256584" cy="567680"/>
          </a:xfrm>
          <a:prstGeom prst="roundRect">
            <a:avLst/>
          </a:prstGeom>
          <a:noFill/>
          <a:ln w="6350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店家</a:t>
            </a:r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：業者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線上註冊</a:t>
            </a:r>
            <a:r>
              <a:rPr lang="zh-TW" altLang="en-US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經審核後即可成為會員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41" name="圓角矩形 40"/>
          <p:cNvSpPr/>
          <p:nvPr/>
        </p:nvSpPr>
        <p:spPr>
          <a:xfrm>
            <a:off x="1331640" y="3651870"/>
            <a:ext cx="4536504" cy="576064"/>
          </a:xfrm>
          <a:prstGeom prst="roundRect">
            <a:avLst/>
          </a:prstGeom>
          <a:noFill/>
          <a:ln w="635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直銷</a:t>
            </a:r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：業務人員直接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至店家推銷</a:t>
            </a:r>
            <a:endParaRPr lang="zh-TW" altLang="en-US" dirty="0">
              <a:solidFill>
                <a:srgbClr val="000000"/>
              </a:solidFill>
            </a:endParaRPr>
          </a:p>
        </p:txBody>
      </p:sp>
      <p:pic>
        <p:nvPicPr>
          <p:cNvPr id="5" name="圖片 4" descr="depositphotos_89255246-stock-illustration-different-salesmen-icons-set.jp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1" t="7553" r="30957" b="76167"/>
          <a:stretch/>
        </p:blipFill>
        <p:spPr>
          <a:xfrm rot="21397319">
            <a:off x="5722189" y="1555077"/>
            <a:ext cx="2100104" cy="2440145"/>
          </a:xfrm>
          <a:prstGeom prst="rect">
            <a:avLst/>
          </a:prstGeom>
        </p:spPr>
      </p:pic>
      <p:pic>
        <p:nvPicPr>
          <p:cNvPr id="7" name="圖片 6" descr="depositphotos_89255246-stock-illustration-different-salesmen-icons-set.jp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6" t="6614" r="8912" b="75971"/>
          <a:stretch/>
        </p:blipFill>
        <p:spPr>
          <a:xfrm>
            <a:off x="7380312" y="2211712"/>
            <a:ext cx="2270848" cy="259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05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8" grpId="0" animBg="1"/>
      <p:bldP spid="40" grpId="0" animBg="1"/>
      <p:bldP spid="4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28"/>
          <a:stretch/>
        </p:blipFill>
        <p:spPr>
          <a:xfrm>
            <a:off x="15530" y="1419624"/>
            <a:ext cx="9144000" cy="331236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/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54</a:t>
            </a:fld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2" y="-20537"/>
            <a:ext cx="3795895" cy="1200312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十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、行銷策略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(7P)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-36511" y="627534"/>
            <a:ext cx="1224136" cy="792088"/>
            <a:chOff x="-36511" y="627534"/>
            <a:chExt cx="1224136" cy="792088"/>
          </a:xfrm>
        </p:grpSpPr>
        <p:sp>
          <p:nvSpPr>
            <p:cNvPr id="21" name="矩形 20"/>
            <p:cNvSpPr/>
            <p:nvPr/>
          </p:nvSpPr>
          <p:spPr>
            <a:xfrm>
              <a:off x="0" y="627534"/>
              <a:ext cx="1187624" cy="79208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-36511" y="627534"/>
              <a:ext cx="122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TW" sz="3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-300368" y="680635"/>
            <a:ext cx="1776024" cy="1243045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產品</a:t>
            </a:r>
          </a:p>
          <a:p>
            <a:pPr lvl="0" algn="ctr"/>
            <a:r>
              <a:rPr dirty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(Product)</a:t>
            </a:r>
          </a:p>
        </p:txBody>
      </p:sp>
      <p:sp>
        <p:nvSpPr>
          <p:cNvPr id="24" name="矩形 23"/>
          <p:cNvSpPr/>
          <p:nvPr/>
        </p:nvSpPr>
        <p:spPr>
          <a:xfrm>
            <a:off x="1187624" y="627534"/>
            <a:ext cx="1187624" cy="7920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2379664" y="627534"/>
            <a:ext cx="1472256" cy="7920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3851920" y="630097"/>
            <a:ext cx="1187624" cy="7895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5040560" y="625794"/>
            <a:ext cx="1187624" cy="7895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6228184" y="630097"/>
            <a:ext cx="1764704" cy="7895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 sz="2000"/>
          </a:p>
        </p:txBody>
      </p:sp>
      <p:sp>
        <p:nvSpPr>
          <p:cNvPr id="30" name="矩形 29"/>
          <p:cNvSpPr/>
          <p:nvPr/>
        </p:nvSpPr>
        <p:spPr>
          <a:xfrm>
            <a:off x="7992888" y="627534"/>
            <a:ext cx="1187624" cy="78952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1017848" y="687214"/>
            <a:ext cx="1527175" cy="6604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價格</a:t>
            </a:r>
          </a:p>
          <a:p>
            <a:pPr lvl="0" algn="ctr"/>
            <a:r>
              <a:rPr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(Price)</a:t>
            </a:r>
          </a:p>
        </p:txBody>
      </p:sp>
      <p:sp>
        <p:nvSpPr>
          <p:cNvPr id="32" name="矩形 31"/>
          <p:cNvSpPr/>
          <p:nvPr/>
        </p:nvSpPr>
        <p:spPr>
          <a:xfrm>
            <a:off x="2339752" y="699542"/>
            <a:ext cx="1584176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宣傳促銷</a:t>
            </a:r>
          </a:p>
          <a:p>
            <a:pPr lvl="0" algn="ctr"/>
            <a:r>
              <a:rPr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(Promotion)</a:t>
            </a:r>
          </a:p>
        </p:txBody>
      </p:sp>
      <p:sp>
        <p:nvSpPr>
          <p:cNvPr id="33" name="矩形 32"/>
          <p:cNvSpPr/>
          <p:nvPr/>
        </p:nvSpPr>
        <p:spPr>
          <a:xfrm>
            <a:off x="3635898" y="674886"/>
            <a:ext cx="1590675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通路</a:t>
            </a:r>
          </a:p>
          <a:p>
            <a:pPr lvl="0" algn="ctr"/>
            <a:r>
              <a:rPr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(Place)</a:t>
            </a:r>
          </a:p>
        </p:txBody>
      </p:sp>
      <p:sp>
        <p:nvSpPr>
          <p:cNvPr id="34" name="矩形 33"/>
          <p:cNvSpPr/>
          <p:nvPr/>
        </p:nvSpPr>
        <p:spPr>
          <a:xfrm>
            <a:off x="4499992" y="699542"/>
            <a:ext cx="2235200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人員訓練</a:t>
            </a:r>
          </a:p>
          <a:p>
            <a:pPr lvl="0" algn="ctr"/>
            <a:r>
              <a:rPr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(People)</a:t>
            </a:r>
          </a:p>
        </p:txBody>
      </p:sp>
      <p:sp>
        <p:nvSpPr>
          <p:cNvPr id="36" name="矩形 35"/>
          <p:cNvSpPr/>
          <p:nvPr/>
        </p:nvSpPr>
        <p:spPr>
          <a:xfrm>
            <a:off x="6156176" y="699542"/>
            <a:ext cx="1908720" cy="787784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有</a:t>
            </a:r>
            <a:r>
              <a:rPr lang="zh-TW" altLang="en-US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形</a:t>
            </a:r>
            <a:r>
              <a:rPr lang="zh-TW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展示</a:t>
            </a:r>
            <a:endParaRPr lang="zh-TW" dirty="0">
              <a:solidFill>
                <a:schemeClr val="bg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r>
              <a:rPr sz="1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(Physical Evidence)</a:t>
            </a:r>
          </a:p>
        </p:txBody>
      </p:sp>
      <p:sp>
        <p:nvSpPr>
          <p:cNvPr id="37" name="矩形 36"/>
          <p:cNvSpPr/>
          <p:nvPr/>
        </p:nvSpPr>
        <p:spPr>
          <a:xfrm>
            <a:off x="7524328" y="674886"/>
            <a:ext cx="2235200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dirty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服務流程</a:t>
            </a:r>
          </a:p>
          <a:p>
            <a:pPr lvl="0" algn="ctr"/>
            <a:r>
              <a:rPr dirty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(Process)</a:t>
            </a:r>
          </a:p>
        </p:txBody>
      </p:sp>
      <p:sp>
        <p:nvSpPr>
          <p:cNvPr id="39" name="矩形 38"/>
          <p:cNvSpPr/>
          <p:nvPr/>
        </p:nvSpPr>
        <p:spPr>
          <a:xfrm>
            <a:off x="1907704" y="3075806"/>
            <a:ext cx="2664296" cy="360040"/>
          </a:xfrm>
          <a:prstGeom prst="rect">
            <a:avLst/>
          </a:prstGeom>
          <a:noFill/>
        </p:spPr>
        <p:txBody>
          <a:bodyPr wrap="square" lIns="91422" tIns="45712" rIns="91422" bIns="45712" anchor="t"/>
          <a:lstStyle>
            <a:lvl1pPr lvl="0">
              <a:defRPr/>
            </a:lvl1pPr>
          </a:lstStyle>
          <a:p>
            <a:pPr lvl="0"/>
            <a:r>
              <a:rPr lang="zh-TW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找尋</a:t>
            </a:r>
            <a:r>
              <a:rPr lang="zh-TW" dirty="0" smtClean="0">
                <a:latin typeface="微軟正黑體" pitchFamily="34" charset="-120"/>
                <a:ea typeface="微軟正黑體" pitchFamily="34" charset="-120"/>
              </a:rPr>
              <a:t>休閒娛樂</a:t>
            </a:r>
            <a:r>
              <a:rPr lang="zh-TW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產業合作</a:t>
            </a:r>
            <a:endParaRPr 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538505" y="3354546"/>
            <a:ext cx="2713980" cy="369316"/>
          </a:xfrm>
          <a:prstGeom prst="rect">
            <a:avLst/>
          </a:prstGeom>
        </p:spPr>
        <p:txBody>
          <a:bodyPr wrap="none" lIns="91422" tIns="45712" rIns="91422" bIns="45712">
            <a:spAutoFit/>
          </a:bodyPr>
          <a:lstStyle/>
          <a:p>
            <a:pPr lvl="0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網站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維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護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軟體開發</a:t>
            </a:r>
          </a:p>
        </p:txBody>
      </p:sp>
      <p:grpSp>
        <p:nvGrpSpPr>
          <p:cNvPr id="54" name="群組 53"/>
          <p:cNvGrpSpPr/>
          <p:nvPr/>
        </p:nvGrpSpPr>
        <p:grpSpPr>
          <a:xfrm>
            <a:off x="-108520" y="1995686"/>
            <a:ext cx="2376264" cy="2376264"/>
            <a:chOff x="-252536" y="1995686"/>
            <a:chExt cx="2376264" cy="2376264"/>
          </a:xfrm>
        </p:grpSpPr>
        <p:pic>
          <p:nvPicPr>
            <p:cNvPr id="2" name="圖片 1" descr="service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2536" y="1995686"/>
              <a:ext cx="2376264" cy="2376264"/>
            </a:xfrm>
            <a:prstGeom prst="rect">
              <a:avLst/>
            </a:prstGeom>
          </p:spPr>
        </p:pic>
        <p:sp>
          <p:nvSpPr>
            <p:cNvPr id="35" name="流程圖: 替代處理程序 7"/>
            <p:cNvSpPr/>
            <p:nvPr/>
          </p:nvSpPr>
          <p:spPr>
            <a:xfrm>
              <a:off x="719064" y="3939902"/>
              <a:ext cx="1152128" cy="356070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zh-TW" b="1" dirty="0">
                  <a:solidFill>
                    <a:schemeClr val="tx2"/>
                  </a:solidFill>
                  <a:latin typeface="微軟正黑體" pitchFamily="34" charset="-120"/>
                  <a:ea typeface="微軟正黑體" pitchFamily="34" charset="-120"/>
                </a:rPr>
                <a:t>專業</a:t>
              </a:r>
              <a:r>
                <a:rPr lang="zh-TW" altLang="zh-TW" b="1" dirty="0" smtClean="0">
                  <a:solidFill>
                    <a:schemeClr val="tx2"/>
                  </a:solidFill>
                  <a:latin typeface="微軟正黑體" pitchFamily="34" charset="-120"/>
                  <a:ea typeface="微軟正黑體" pitchFamily="34" charset="-120"/>
                </a:rPr>
                <a:t>顧問</a:t>
              </a:r>
              <a:endParaRPr lang="en-US" altLang="zh-TW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70990" y="4362658"/>
            <a:ext cx="2262121" cy="369316"/>
          </a:xfrm>
          <a:prstGeom prst="rect">
            <a:avLst/>
          </a:prstGeom>
        </p:spPr>
        <p:txBody>
          <a:bodyPr wrap="none" lIns="91422" tIns="45712" rIns="91422" bIns="45712">
            <a:spAutoFit/>
          </a:bodyPr>
          <a:lstStyle/>
          <a:p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諮詢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服務及確認規格</a:t>
            </a:r>
            <a:endParaRPr lang="zh-TW" altLang="en-US" dirty="0"/>
          </a:p>
        </p:txBody>
      </p:sp>
      <p:grpSp>
        <p:nvGrpSpPr>
          <p:cNvPr id="56" name="群組 55"/>
          <p:cNvGrpSpPr/>
          <p:nvPr/>
        </p:nvGrpSpPr>
        <p:grpSpPr>
          <a:xfrm>
            <a:off x="4266867" y="2931790"/>
            <a:ext cx="2664296" cy="1440160"/>
            <a:chOff x="4194825" y="2859782"/>
            <a:chExt cx="2664296" cy="1440160"/>
          </a:xfrm>
        </p:grpSpPr>
        <p:pic>
          <p:nvPicPr>
            <p:cNvPr id="23" name="圖片 22" descr="images (2).jpeg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2" t="17389" r="2930" b="17724"/>
            <a:stretch/>
          </p:blipFill>
          <p:spPr>
            <a:xfrm>
              <a:off x="4194825" y="2859782"/>
              <a:ext cx="2489665" cy="1195296"/>
            </a:xfrm>
            <a:prstGeom prst="rect">
              <a:avLst/>
            </a:prstGeom>
          </p:spPr>
        </p:pic>
        <p:sp>
          <p:nvSpPr>
            <p:cNvPr id="49" name="流程圖: 替代處理程序 7"/>
            <p:cNvSpPr/>
            <p:nvPr/>
          </p:nvSpPr>
          <p:spPr>
            <a:xfrm>
              <a:off x="4986913" y="3939902"/>
              <a:ext cx="1872208" cy="360040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tx2"/>
                  </a:solidFill>
                  <a:latin typeface="微軟正黑體" pitchFamily="34" charset="-120"/>
                  <a:ea typeface="微軟正黑體" pitchFamily="34" charset="-120"/>
                </a:rPr>
                <a:t>市場與行銷企劃</a:t>
              </a:r>
              <a:endParaRPr lang="en-US" altLang="zh-TW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4050845" y="4371950"/>
            <a:ext cx="3185451" cy="369316"/>
          </a:xfrm>
          <a:prstGeom prst="rect">
            <a:avLst/>
          </a:prstGeom>
        </p:spPr>
        <p:txBody>
          <a:bodyPr wrap="none" lIns="91422" tIns="45712" rIns="91422" bIns="45712">
            <a:spAutoFit/>
          </a:bodyPr>
          <a:lstStyle/>
          <a:p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了解</a:t>
            </a:r>
            <a:r>
              <a:rPr lang="zh-TW" altLang="zh-TW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市場需求</a:t>
            </a:r>
            <a:r>
              <a:rPr lang="zh-TW" altLang="zh-TW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並制定相關計畫</a:t>
            </a:r>
            <a:endParaRPr lang="zh-TW" altLang="en-US" dirty="0">
              <a:solidFill>
                <a:srgbClr val="000000"/>
              </a:solidFill>
            </a:endParaRPr>
          </a:p>
        </p:txBody>
      </p:sp>
      <p:grpSp>
        <p:nvGrpSpPr>
          <p:cNvPr id="55" name="群組 54"/>
          <p:cNvGrpSpPr/>
          <p:nvPr/>
        </p:nvGrpSpPr>
        <p:grpSpPr>
          <a:xfrm>
            <a:off x="1547666" y="1419622"/>
            <a:ext cx="2736304" cy="1652214"/>
            <a:chOff x="1403648" y="1419622"/>
            <a:chExt cx="2736304" cy="1652214"/>
          </a:xfrm>
        </p:grpSpPr>
        <p:pic>
          <p:nvPicPr>
            <p:cNvPr id="51" name="圖片 50" descr="rmrbhwb2014120205p29_b.jpg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1419622"/>
              <a:ext cx="2736304" cy="1484445"/>
            </a:xfrm>
            <a:prstGeom prst="rect">
              <a:avLst/>
            </a:prstGeom>
          </p:spPr>
        </p:pic>
        <p:sp>
          <p:nvSpPr>
            <p:cNvPr id="52" name="流程圖: 替代處理程序 7"/>
            <p:cNvSpPr/>
            <p:nvPr/>
          </p:nvSpPr>
          <p:spPr>
            <a:xfrm>
              <a:off x="3131840" y="2715766"/>
              <a:ext cx="936104" cy="356070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solidFill>
                    <a:schemeClr val="tx2"/>
                  </a:solidFill>
                  <a:latin typeface="微軟正黑體" pitchFamily="34" charset="-120"/>
                  <a:ea typeface="微軟正黑體" pitchFamily="34" charset="-120"/>
                </a:rPr>
                <a:t>執行組</a:t>
              </a:r>
              <a:endParaRPr lang="en-US" altLang="zh-TW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58" name="群組 57"/>
          <p:cNvGrpSpPr/>
          <p:nvPr/>
        </p:nvGrpSpPr>
        <p:grpSpPr>
          <a:xfrm>
            <a:off x="6444209" y="1391459"/>
            <a:ext cx="2538748" cy="2042895"/>
            <a:chOff x="6444209" y="1391459"/>
            <a:chExt cx="2538748" cy="2042895"/>
          </a:xfrm>
        </p:grpSpPr>
        <p:pic>
          <p:nvPicPr>
            <p:cNvPr id="5" name="圖片 4" descr="3a2e00ede285f6acca4ea5876d91617b.jp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209" y="1391459"/>
              <a:ext cx="2538748" cy="2042895"/>
            </a:xfrm>
            <a:prstGeom prst="rect">
              <a:avLst/>
            </a:prstGeom>
          </p:spPr>
        </p:pic>
        <p:sp>
          <p:nvSpPr>
            <p:cNvPr id="53" name="流程圖: 替代處理程序 7"/>
            <p:cNvSpPr/>
            <p:nvPr/>
          </p:nvSpPr>
          <p:spPr>
            <a:xfrm>
              <a:off x="7884368" y="3003798"/>
              <a:ext cx="1001723" cy="384655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solidFill>
                    <a:schemeClr val="tx2"/>
                  </a:solidFill>
                  <a:latin typeface="微軟正黑體" pitchFamily="34" charset="-120"/>
                  <a:ea typeface="微軟正黑體" pitchFamily="34" charset="-120"/>
                </a:rPr>
                <a:t>系統組</a:t>
              </a:r>
              <a:endParaRPr lang="en-US" altLang="zh-TW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9159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9" grpId="1"/>
      <p:bldP spid="14" grpId="0"/>
      <p:bldP spid="19" grpId="0"/>
      <p:bldP spid="5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圖片 4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28"/>
          <a:stretch/>
        </p:blipFill>
        <p:spPr>
          <a:xfrm>
            <a:off x="15530" y="1419624"/>
            <a:ext cx="9144000" cy="3312367"/>
          </a:xfrm>
          <a:prstGeom prst="rect">
            <a:avLst/>
          </a:prstGeom>
        </p:spPr>
      </p:pic>
      <p:sp>
        <p:nvSpPr>
          <p:cNvPr id="68" name="圓角矩形 67"/>
          <p:cNvSpPr/>
          <p:nvPr/>
        </p:nvSpPr>
        <p:spPr>
          <a:xfrm>
            <a:off x="655774" y="3507854"/>
            <a:ext cx="4480026" cy="115212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755576" y="3651870"/>
            <a:ext cx="4248472" cy="923314"/>
          </a:xfrm>
          <a:prstGeom prst="rect">
            <a:avLst/>
          </a:prstGeom>
        </p:spPr>
        <p:txBody>
          <a:bodyPr wrap="square" lIns="91422" tIns="45712" rIns="91422" bIns="45712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利用</a:t>
            </a:r>
            <a:r>
              <a:rPr lang="zh-TW" altLang="zh-TW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網路科技</a:t>
            </a:r>
            <a:r>
              <a:rPr lang="zh-TW" altLang="zh-TW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來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宣傳店家</a:t>
            </a:r>
            <a:endParaRPr lang="zh-TW" altLang="zh-TW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108" indent="-457108">
              <a:buFont typeface="Arial"/>
              <a:buChar char="•"/>
            </a:pPr>
            <a:endParaRPr lang="zh-TW" altLang="zh-TW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zh-TW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利用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檢索系統找尋店家</a:t>
            </a:r>
            <a:r>
              <a:rPr lang="zh-TW" altLang="zh-TW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展示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店家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資訊</a:t>
            </a:r>
            <a:endParaRPr lang="zh-TW" altLang="zh-TW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851920" y="630097"/>
            <a:ext cx="1187624" cy="7895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040560" y="625794"/>
            <a:ext cx="1187624" cy="7895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228184" y="630097"/>
            <a:ext cx="1764704" cy="7895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 sz="2000">
              <a:solidFill>
                <a:prstClr val="white"/>
              </a:solidFill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-36511" y="627534"/>
            <a:ext cx="1224136" cy="792088"/>
            <a:chOff x="-36511" y="627534"/>
            <a:chExt cx="1224136" cy="792088"/>
          </a:xfrm>
        </p:grpSpPr>
        <p:sp>
          <p:nvSpPr>
            <p:cNvPr id="21" name="矩形 20"/>
            <p:cNvSpPr/>
            <p:nvPr/>
          </p:nvSpPr>
          <p:spPr>
            <a:xfrm>
              <a:off x="0" y="627534"/>
              <a:ext cx="1187624" cy="79208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-36511" y="627534"/>
              <a:ext cx="122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TW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6156176" y="699542"/>
            <a:ext cx="1908720" cy="787784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有</a:t>
            </a:r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形</a:t>
            </a:r>
            <a:r>
              <a:rPr lang="zh-TW" altLang="en-US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展示</a:t>
            </a:r>
            <a:endParaRPr lang="zh-TW" altLang="en-US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sz="1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(Physical Evidence)</a:t>
            </a:r>
          </a:p>
        </p:txBody>
      </p:sp>
      <p:sp>
        <p:nvSpPr>
          <p:cNvPr id="24" name="矩形 23"/>
          <p:cNvSpPr/>
          <p:nvPr/>
        </p:nvSpPr>
        <p:spPr>
          <a:xfrm>
            <a:off x="1187624" y="627534"/>
            <a:ext cx="1187624" cy="7920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379664" y="627534"/>
            <a:ext cx="1472256" cy="7920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992888" y="627534"/>
            <a:ext cx="1187624" cy="78952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7848" y="687214"/>
            <a:ext cx="1527175" cy="6604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價格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(Price)</a:t>
            </a:r>
          </a:p>
        </p:txBody>
      </p:sp>
      <p:sp>
        <p:nvSpPr>
          <p:cNvPr id="37" name="矩形 36"/>
          <p:cNvSpPr/>
          <p:nvPr/>
        </p:nvSpPr>
        <p:spPr>
          <a:xfrm>
            <a:off x="7524328" y="674886"/>
            <a:ext cx="2235200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服務流程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(Process)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635898" y="674886"/>
            <a:ext cx="1590675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通路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(Place)</a:t>
            </a:r>
          </a:p>
        </p:txBody>
      </p:sp>
      <p:sp>
        <p:nvSpPr>
          <p:cNvPr id="34" name="矩形 33"/>
          <p:cNvSpPr/>
          <p:nvPr/>
        </p:nvSpPr>
        <p:spPr>
          <a:xfrm>
            <a:off x="4499992" y="699542"/>
            <a:ext cx="2235200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人員訓練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(People)</a:t>
            </a: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55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300368" y="680635"/>
            <a:ext cx="1776024" cy="1243045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產品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(Product)</a:t>
            </a:r>
          </a:p>
        </p:txBody>
      </p:sp>
      <p:sp>
        <p:nvSpPr>
          <p:cNvPr id="79" name="文字方塊 78"/>
          <p:cNvSpPr txBox="1"/>
          <p:nvPr/>
        </p:nvSpPr>
        <p:spPr>
          <a:xfrm>
            <a:off x="251522" y="-20537"/>
            <a:ext cx="3795895" cy="1200312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十、行銷策略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(7P)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36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339752" y="699542"/>
            <a:ext cx="1584176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宣傳促銷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(Promotion)</a:t>
            </a:r>
          </a:p>
        </p:txBody>
      </p:sp>
      <p:pic>
        <p:nvPicPr>
          <p:cNvPr id="10" name="圖片 9" descr="shutterstock_25977412-640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5748"/>
            <a:ext cx="3024336" cy="2646294"/>
          </a:xfrm>
          <a:prstGeom prst="rect">
            <a:avLst/>
          </a:prstGeom>
        </p:spPr>
      </p:pic>
      <p:pic>
        <p:nvPicPr>
          <p:cNvPr id="11" name="圖片 10" descr="home1_slide_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9" t="5737" r="1324"/>
          <a:stretch/>
        </p:blipFill>
        <p:spPr>
          <a:xfrm>
            <a:off x="4499992" y="1448361"/>
            <a:ext cx="4248472" cy="328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2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2" animBg="1"/>
      <p:bldP spid="69" grpId="2"/>
      <p:bldP spid="2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圖片 4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28"/>
          <a:stretch/>
        </p:blipFill>
        <p:spPr>
          <a:xfrm>
            <a:off x="15530" y="1419624"/>
            <a:ext cx="9144000" cy="3312367"/>
          </a:xfrm>
          <a:prstGeom prst="rect">
            <a:avLst/>
          </a:prstGeom>
        </p:spPr>
      </p:pic>
      <p:graphicFrame>
        <p:nvGraphicFramePr>
          <p:cNvPr id="49" name="資料庫圖表 1"/>
          <p:cNvGraphicFramePr/>
          <p:nvPr>
            <p:extLst>
              <p:ext uri="{D42A27DB-BD31-4B8C-83A1-F6EECF244321}">
                <p14:modId xmlns:p14="http://schemas.microsoft.com/office/powerpoint/2010/main" val="3129539160"/>
              </p:ext>
            </p:extLst>
          </p:nvPr>
        </p:nvGraphicFramePr>
        <p:xfrm>
          <a:off x="1403648" y="1466974"/>
          <a:ext cx="5320080" cy="3279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" name="矩形 26"/>
          <p:cNvSpPr/>
          <p:nvPr/>
        </p:nvSpPr>
        <p:spPr>
          <a:xfrm>
            <a:off x="3851920" y="630097"/>
            <a:ext cx="1187624" cy="7895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040560" y="625794"/>
            <a:ext cx="1187624" cy="7895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228184" y="630097"/>
            <a:ext cx="1764704" cy="7895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 sz="2000">
              <a:solidFill>
                <a:prstClr val="white"/>
              </a:solidFill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-36511" y="627534"/>
            <a:ext cx="1224136" cy="792088"/>
            <a:chOff x="-36511" y="627534"/>
            <a:chExt cx="1224136" cy="792088"/>
          </a:xfrm>
        </p:grpSpPr>
        <p:sp>
          <p:nvSpPr>
            <p:cNvPr id="21" name="矩形 20"/>
            <p:cNvSpPr/>
            <p:nvPr/>
          </p:nvSpPr>
          <p:spPr>
            <a:xfrm>
              <a:off x="0" y="627534"/>
              <a:ext cx="1187624" cy="79208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-36511" y="627534"/>
              <a:ext cx="122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TW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6156176" y="699542"/>
            <a:ext cx="1908720" cy="787784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有</a:t>
            </a:r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形</a:t>
            </a:r>
            <a:r>
              <a:rPr lang="zh-TW" altLang="en-US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展示</a:t>
            </a:r>
            <a:endParaRPr lang="zh-TW" altLang="en-US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sz="1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(Physical Evidence)</a:t>
            </a:r>
          </a:p>
        </p:txBody>
      </p:sp>
      <p:sp>
        <p:nvSpPr>
          <p:cNvPr id="24" name="矩形 23"/>
          <p:cNvSpPr/>
          <p:nvPr/>
        </p:nvSpPr>
        <p:spPr>
          <a:xfrm>
            <a:off x="1187624" y="627534"/>
            <a:ext cx="1187624" cy="7920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379664" y="627534"/>
            <a:ext cx="1472256" cy="7920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992888" y="627534"/>
            <a:ext cx="1187624" cy="78952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7848" y="687214"/>
            <a:ext cx="1527175" cy="6604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價格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(Price)</a:t>
            </a:r>
          </a:p>
        </p:txBody>
      </p:sp>
      <p:sp>
        <p:nvSpPr>
          <p:cNvPr id="37" name="矩形 36"/>
          <p:cNvSpPr/>
          <p:nvPr/>
        </p:nvSpPr>
        <p:spPr>
          <a:xfrm>
            <a:off x="7524328" y="674886"/>
            <a:ext cx="2235200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服務流程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(Process)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635898" y="674886"/>
            <a:ext cx="1590675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通路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(Place)</a:t>
            </a:r>
          </a:p>
        </p:txBody>
      </p:sp>
      <p:sp>
        <p:nvSpPr>
          <p:cNvPr id="34" name="矩形 33"/>
          <p:cNvSpPr/>
          <p:nvPr/>
        </p:nvSpPr>
        <p:spPr>
          <a:xfrm>
            <a:off x="4499992" y="699542"/>
            <a:ext cx="2235200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人員訓練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(People)</a:t>
            </a: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56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300368" y="680635"/>
            <a:ext cx="1776024" cy="1243045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產品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(Product)</a:t>
            </a:r>
          </a:p>
        </p:txBody>
      </p:sp>
      <p:sp>
        <p:nvSpPr>
          <p:cNvPr id="79" name="文字方塊 78"/>
          <p:cNvSpPr txBox="1"/>
          <p:nvPr/>
        </p:nvSpPr>
        <p:spPr>
          <a:xfrm>
            <a:off x="251522" y="-20537"/>
            <a:ext cx="3795895" cy="1200312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十、行銷策略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(7P)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36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339752" y="699542"/>
            <a:ext cx="1584176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宣傳促銷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(Promotion)</a:t>
            </a:r>
          </a:p>
        </p:txBody>
      </p:sp>
      <p:sp>
        <p:nvSpPr>
          <p:cNvPr id="3" name="橢圓 2"/>
          <p:cNvSpPr/>
          <p:nvPr/>
        </p:nvSpPr>
        <p:spPr>
          <a:xfrm>
            <a:off x="1391676" y="1486318"/>
            <a:ext cx="800788" cy="8037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50" name="橢圓 49"/>
          <p:cNvSpPr/>
          <p:nvPr/>
        </p:nvSpPr>
        <p:spPr>
          <a:xfrm>
            <a:off x="2472575" y="2083323"/>
            <a:ext cx="815168" cy="8147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51" name="橢圓 50"/>
          <p:cNvSpPr/>
          <p:nvPr/>
        </p:nvSpPr>
        <p:spPr>
          <a:xfrm>
            <a:off x="2490047" y="3347441"/>
            <a:ext cx="797894" cy="8041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52" name="橢圓 51"/>
          <p:cNvSpPr/>
          <p:nvPr/>
        </p:nvSpPr>
        <p:spPr>
          <a:xfrm>
            <a:off x="1418699" y="3939902"/>
            <a:ext cx="773764" cy="813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53" name="橢圓 52"/>
          <p:cNvSpPr/>
          <p:nvPr/>
        </p:nvSpPr>
        <p:spPr>
          <a:xfrm>
            <a:off x="280897" y="3319464"/>
            <a:ext cx="833752" cy="832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80" name="橢圓 79"/>
          <p:cNvSpPr/>
          <p:nvPr/>
        </p:nvSpPr>
        <p:spPr>
          <a:xfrm>
            <a:off x="331180" y="2098787"/>
            <a:ext cx="795408" cy="8205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pic>
        <p:nvPicPr>
          <p:cNvPr id="59" name="圖片 58" descr="BBS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/>
          <a:stretch/>
        </p:blipFill>
        <p:spPr>
          <a:xfrm>
            <a:off x="3347864" y="1491630"/>
            <a:ext cx="5760640" cy="3240360"/>
          </a:xfrm>
          <a:prstGeom prst="rect">
            <a:avLst/>
          </a:prstGeom>
        </p:spPr>
      </p:pic>
      <p:sp>
        <p:nvSpPr>
          <p:cNvPr id="60" name="圓角矩形 59"/>
          <p:cNvSpPr/>
          <p:nvPr/>
        </p:nvSpPr>
        <p:spPr>
          <a:xfrm>
            <a:off x="4211960" y="3291830"/>
            <a:ext cx="842713" cy="8431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 dirty="0"/>
          </a:p>
        </p:txBody>
      </p:sp>
      <p:pic>
        <p:nvPicPr>
          <p:cNvPr id="61" name="圖片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419622"/>
            <a:ext cx="5760640" cy="3321956"/>
          </a:xfrm>
          <a:prstGeom prst="rect">
            <a:avLst/>
          </a:prstGeom>
        </p:spPr>
      </p:pic>
      <p:sp>
        <p:nvSpPr>
          <p:cNvPr id="62" name="圓角矩形 61"/>
          <p:cNvSpPr/>
          <p:nvPr/>
        </p:nvSpPr>
        <p:spPr>
          <a:xfrm>
            <a:off x="3563888" y="1923679"/>
            <a:ext cx="1080120" cy="15121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pic>
        <p:nvPicPr>
          <p:cNvPr id="63" name="圖片 6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2080" y="1419622"/>
            <a:ext cx="2117517" cy="3299797"/>
          </a:xfrm>
          <a:prstGeom prst="rect">
            <a:avLst/>
          </a:prstGeom>
        </p:spPr>
      </p:pic>
      <p:sp>
        <p:nvSpPr>
          <p:cNvPr id="64" name="圓角矩形 63"/>
          <p:cNvSpPr/>
          <p:nvPr/>
        </p:nvSpPr>
        <p:spPr>
          <a:xfrm>
            <a:off x="5508105" y="2211710"/>
            <a:ext cx="1728192" cy="8640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pic>
        <p:nvPicPr>
          <p:cNvPr id="65" name="圖片 6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1" t="54570" r="43991" b="3421"/>
          <a:stretch/>
        </p:blipFill>
        <p:spPr>
          <a:xfrm>
            <a:off x="3491107" y="1586567"/>
            <a:ext cx="5617397" cy="3115443"/>
          </a:xfrm>
          <a:prstGeom prst="rect">
            <a:avLst/>
          </a:prstGeom>
        </p:spPr>
      </p:pic>
      <p:sp>
        <p:nvSpPr>
          <p:cNvPr id="67" name="圓角矩形 66"/>
          <p:cNvSpPr/>
          <p:nvPr/>
        </p:nvSpPr>
        <p:spPr>
          <a:xfrm>
            <a:off x="3663226" y="1983458"/>
            <a:ext cx="800099" cy="31761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pic>
        <p:nvPicPr>
          <p:cNvPr id="68" name="圖片 67" descr="未命名.png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99"/>
          <a:stretch/>
        </p:blipFill>
        <p:spPr>
          <a:xfrm>
            <a:off x="3779912" y="1419622"/>
            <a:ext cx="5132082" cy="3292921"/>
          </a:xfrm>
          <a:prstGeom prst="rect">
            <a:avLst/>
          </a:prstGeom>
        </p:spPr>
      </p:pic>
      <p:sp>
        <p:nvSpPr>
          <p:cNvPr id="69" name="圓角矩形 68"/>
          <p:cNvSpPr/>
          <p:nvPr/>
        </p:nvSpPr>
        <p:spPr>
          <a:xfrm>
            <a:off x="6228184" y="2211711"/>
            <a:ext cx="1224136" cy="21602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pic>
        <p:nvPicPr>
          <p:cNvPr id="70" name="圖片 69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3"/>
          <a:stretch/>
        </p:blipFill>
        <p:spPr>
          <a:xfrm>
            <a:off x="3419872" y="1491630"/>
            <a:ext cx="5688632" cy="3165406"/>
          </a:xfrm>
          <a:prstGeom prst="rect">
            <a:avLst/>
          </a:prstGeom>
        </p:spPr>
      </p:pic>
      <p:sp>
        <p:nvSpPr>
          <p:cNvPr id="71" name="圓角矩形 70"/>
          <p:cNvSpPr/>
          <p:nvPr/>
        </p:nvSpPr>
        <p:spPr>
          <a:xfrm>
            <a:off x="4716015" y="3593569"/>
            <a:ext cx="2104209" cy="4905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1517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34568E-6 L -0.25 -2.34568E-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"/>
                            </p:stCondLst>
                            <p:childTnLst>
                              <p:par>
                                <p:cTn id="1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6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9" grpId="0">
        <p:bldAsOne/>
      </p:bldGraphic>
      <p:bldGraphic spid="49" grpId="1">
        <p:bldAsOne/>
      </p:bldGraphic>
      <p:bldP spid="3" grpId="0" animBg="1"/>
      <p:bldP spid="3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80" grpId="0" animBg="1"/>
      <p:bldP spid="60" grpId="0" animBg="1"/>
      <p:bldP spid="60" grpId="1" animBg="1"/>
      <p:bldP spid="62" grpId="0" animBg="1"/>
      <p:bldP spid="62" grpId="1" animBg="1"/>
      <p:bldP spid="64" grpId="0" animBg="1"/>
      <p:bldP spid="64" grpId="1" animBg="1"/>
      <p:bldP spid="67" grpId="0" animBg="1"/>
      <p:bldP spid="67" grpId="1" animBg="1"/>
      <p:bldP spid="69" grpId="0" animBg="1"/>
      <p:bldP spid="69" grpId="1" animBg="1"/>
      <p:bldP spid="7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圖片 4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35"/>
          <a:stretch/>
        </p:blipFill>
        <p:spPr>
          <a:xfrm>
            <a:off x="1187624" y="1834668"/>
            <a:ext cx="6787214" cy="2879318"/>
          </a:xfrm>
          <a:prstGeom prst="rect">
            <a:avLst/>
          </a:prstGeom>
          <a:noFill/>
        </p:spPr>
      </p:pic>
      <p:sp>
        <p:nvSpPr>
          <p:cNvPr id="27" name="矩形 26"/>
          <p:cNvSpPr/>
          <p:nvPr/>
        </p:nvSpPr>
        <p:spPr>
          <a:xfrm>
            <a:off x="3851920" y="630097"/>
            <a:ext cx="1187624" cy="7895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040560" y="625794"/>
            <a:ext cx="1187624" cy="7895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228184" y="630097"/>
            <a:ext cx="1764704" cy="7895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 sz="2000">
              <a:solidFill>
                <a:prstClr val="white"/>
              </a:solidFill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-36511" y="627534"/>
            <a:ext cx="1224136" cy="792088"/>
            <a:chOff x="-36511" y="627534"/>
            <a:chExt cx="1224136" cy="792088"/>
          </a:xfrm>
        </p:grpSpPr>
        <p:sp>
          <p:nvSpPr>
            <p:cNvPr id="21" name="矩形 20"/>
            <p:cNvSpPr/>
            <p:nvPr/>
          </p:nvSpPr>
          <p:spPr>
            <a:xfrm>
              <a:off x="0" y="627534"/>
              <a:ext cx="1187624" cy="79208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-36511" y="627534"/>
              <a:ext cx="122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TW" sz="3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6156176" y="699542"/>
            <a:ext cx="1908720" cy="787784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有形展示</a:t>
            </a:r>
            <a:endParaRPr lang="zh-TW" altLang="en-US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sz="16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(Physical Evidence)</a:t>
            </a:r>
          </a:p>
        </p:txBody>
      </p:sp>
      <p:sp>
        <p:nvSpPr>
          <p:cNvPr id="24" name="矩形 23"/>
          <p:cNvSpPr/>
          <p:nvPr/>
        </p:nvSpPr>
        <p:spPr>
          <a:xfrm>
            <a:off x="1187624" y="627534"/>
            <a:ext cx="1187624" cy="7920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379664" y="627534"/>
            <a:ext cx="1472256" cy="7920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992888" y="627534"/>
            <a:ext cx="1187624" cy="78952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7848" y="687214"/>
            <a:ext cx="1527175" cy="6604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價格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(Price)</a:t>
            </a:r>
          </a:p>
        </p:txBody>
      </p:sp>
      <p:sp>
        <p:nvSpPr>
          <p:cNvPr id="37" name="矩形 36"/>
          <p:cNvSpPr/>
          <p:nvPr/>
        </p:nvSpPr>
        <p:spPr>
          <a:xfrm>
            <a:off x="7524328" y="674886"/>
            <a:ext cx="2235200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服務流程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(Process)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635898" y="674886"/>
            <a:ext cx="1590675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通路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(Place)</a:t>
            </a:r>
          </a:p>
        </p:txBody>
      </p:sp>
      <p:sp>
        <p:nvSpPr>
          <p:cNvPr id="34" name="矩形 33"/>
          <p:cNvSpPr/>
          <p:nvPr/>
        </p:nvSpPr>
        <p:spPr>
          <a:xfrm>
            <a:off x="4499992" y="699542"/>
            <a:ext cx="2235200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人員訓練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(People)</a:t>
            </a: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57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300368" y="680635"/>
            <a:ext cx="1776024" cy="1243045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產品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(Product)</a:t>
            </a:r>
          </a:p>
        </p:txBody>
      </p:sp>
      <p:pic>
        <p:nvPicPr>
          <p:cNvPr id="35" name="圖片 34" descr="1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923678"/>
            <a:ext cx="2232248" cy="2808312"/>
          </a:xfrm>
          <a:prstGeom prst="rect">
            <a:avLst/>
          </a:prstGeom>
        </p:spPr>
      </p:pic>
      <p:sp>
        <p:nvSpPr>
          <p:cNvPr id="79" name="文字方塊 78"/>
          <p:cNvSpPr txBox="1"/>
          <p:nvPr/>
        </p:nvSpPr>
        <p:spPr>
          <a:xfrm>
            <a:off x="251522" y="-20537"/>
            <a:ext cx="3795895" cy="1200312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十、行銷策略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(7P)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36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339752" y="699542"/>
            <a:ext cx="1584176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宣傳促銷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(Promotion)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1118676463"/>
              </p:ext>
            </p:extLst>
          </p:nvPr>
        </p:nvGraphicFramePr>
        <p:xfrm>
          <a:off x="13409" y="1025855"/>
          <a:ext cx="9144000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6" name="圖片 7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58365"/>
            <a:ext cx="7285406" cy="2873625"/>
          </a:xfrm>
          <a:prstGeom prst="rect">
            <a:avLst/>
          </a:prstGeom>
        </p:spPr>
      </p:pic>
      <p:pic>
        <p:nvPicPr>
          <p:cNvPr id="38" name="圖片 37" descr="13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851670"/>
            <a:ext cx="2160240" cy="2880320"/>
          </a:xfrm>
          <a:prstGeom prst="rect">
            <a:avLst/>
          </a:prstGeom>
        </p:spPr>
      </p:pic>
      <p:pic>
        <p:nvPicPr>
          <p:cNvPr id="39" name="圖片 38" descr="優惠卷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1" b="1"/>
          <a:stretch/>
        </p:blipFill>
        <p:spPr>
          <a:xfrm>
            <a:off x="3131840" y="1851670"/>
            <a:ext cx="360040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8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fill="hold"/>
                                        <p:tgtEl>
                                          <p:spTgt spid="5">
                                            <p:graphicEl>
                                              <a:dgm id="{5F172FA6-CDFA-40A2-A5C9-34ACF94F93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5">
                                            <p:graphicEl>
                                              <a:dgm id="{5F172FA6-CDFA-40A2-A5C9-34ACF94F93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graphicEl>
                                              <a:dgm id="{5F172FA6-CDFA-40A2-A5C9-34ACF94F93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graphicEl>
                                              <a:dgm id="{5F172FA6-CDFA-40A2-A5C9-34ACF94F93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fill="hold"/>
                                        <p:tgtEl>
                                          <p:spTgt spid="5">
                                            <p:graphicEl>
                                              <a:dgm id="{42AE3F4E-515F-4448-9E63-6943EF55C1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5">
                                            <p:graphicEl>
                                              <a:dgm id="{42AE3F4E-515F-4448-9E63-6943EF55C1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>
                                            <p:graphicEl>
                                              <a:dgm id="{42AE3F4E-515F-4448-9E63-6943EF55C1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>
                                            <p:graphicEl>
                                              <a:dgm id="{42AE3F4E-515F-4448-9E63-6943EF55C1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fill="hold"/>
                                        <p:tgtEl>
                                          <p:spTgt spid="5">
                                            <p:graphicEl>
                                              <a:dgm id="{38D8FEBA-0302-492F-B58A-9D71E55F08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>
                                            <p:graphicEl>
                                              <a:dgm id="{38D8FEBA-0302-492F-B58A-9D71E55F08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>
                                            <p:graphicEl>
                                              <a:dgm id="{38D8FEBA-0302-492F-B58A-9D71E55F08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>
                                            <p:graphicEl>
                                              <a:dgm id="{38D8FEBA-0302-492F-B58A-9D71E55F08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fill="hold"/>
                                        <p:tgtEl>
                                          <p:spTgt spid="5">
                                            <p:graphicEl>
                                              <a:dgm id="{C72F67CF-4EC7-4196-94D7-4C9FF4E130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>
                                            <p:graphicEl>
                                              <a:dgm id="{C72F67CF-4EC7-4196-94D7-4C9FF4E130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>
                                            <p:graphicEl>
                                              <a:dgm id="{C72F67CF-4EC7-4196-94D7-4C9FF4E130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>
                                            <p:graphicEl>
                                              <a:dgm id="{C72F67CF-4EC7-4196-94D7-4C9FF4E130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fill="hold"/>
                                        <p:tgtEl>
                                          <p:spTgt spid="5">
                                            <p:graphicEl>
                                              <a:dgm id="{3BBC7903-90E7-48B1-9F71-364422A394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5">
                                            <p:graphicEl>
                                              <a:dgm id="{3BBC7903-90E7-48B1-9F71-364422A394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5">
                                            <p:graphicEl>
                                              <a:dgm id="{3BBC7903-90E7-48B1-9F71-364422A394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5">
                                            <p:graphicEl>
                                              <a:dgm id="{3BBC7903-90E7-48B1-9F71-364422A394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Graphic spid="5" grpId="0" uiExpand="1">
        <p:bldSub>
          <a:bldDgm bld="one"/>
        </p:bldSub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526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群組 44"/>
          <p:cNvGrpSpPr/>
          <p:nvPr/>
        </p:nvGrpSpPr>
        <p:grpSpPr>
          <a:xfrm>
            <a:off x="251521" y="1563638"/>
            <a:ext cx="2576046" cy="2448272"/>
            <a:chOff x="395536" y="627534"/>
            <a:chExt cx="2576047" cy="2448272"/>
          </a:xfrm>
        </p:grpSpPr>
        <p:pic>
          <p:nvPicPr>
            <p:cNvPr id="4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2598" y1="9168" x2="43633" y2="7640"/>
                          <a14:foregroundMark x1="50255" y1="5772" x2="87946" y2="24958"/>
                          <a14:foregroundMark x1="87946" y1="32937" x2="93718" y2="61969"/>
                          <a14:foregroundMark x1="40577" y1="94397" x2="62988" y2="91171"/>
                          <a14:foregroundMark x1="91511" y1="69949" x2="82513" y2="82852"/>
                          <a14:foregroundMark x1="70628" y1="91511" x2="73345" y2="87946"/>
                          <a14:foregroundMark x1="23430" y1="16808" x2="5603" y2="40238"/>
                          <a14:foregroundMark x1="24618" y1="10526" x2="33277" y2="14601"/>
                          <a14:foregroundMark x1="13922" y1="16808" x2="27165" y2="25976"/>
                          <a14:foregroundMark x1="8149" y1="26655" x2="13922" y2="31579"/>
                          <a14:foregroundMark x1="5093" y1="47878" x2="12394" y2="69610"/>
                          <a14:foregroundMark x1="4414" y1="59762" x2="12394" y2="74024"/>
                          <a14:foregroundMark x1="11715" y1="75042" x2="20204" y2="84211"/>
                          <a14:foregroundMark x1="24109" y1="87606" x2="41087" y2="95246"/>
                          <a14:foregroundMark x1="39219" y1="94058" x2="52292" y2="96604"/>
                          <a14:foregroundMark x1="50255" y1="95586" x2="59423" y2="94058"/>
                          <a14:foregroundMark x1="52801" y1="96265" x2="53820" y2="97793"/>
                          <a14:foregroundMark x1="59423" y1="3735" x2="72496" y2="9168"/>
                          <a14:foregroundMark x1="76910" y1="11036" x2="85059" y2="19015"/>
                          <a14:foregroundMark x1="90832" y1="30730" x2="97453" y2="522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627534"/>
              <a:ext cx="2448272" cy="2448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矩形 46"/>
            <p:cNvSpPr/>
            <p:nvPr/>
          </p:nvSpPr>
          <p:spPr>
            <a:xfrm>
              <a:off x="790676" y="1563638"/>
              <a:ext cx="218090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dirty="0">
                  <a:solidFill>
                    <a:schemeClr val="accent6">
                      <a:lumMod val="50000"/>
                    </a:schemeClr>
                  </a:solidFill>
                  <a:latin typeface="Rage Italic" pitchFamily="66" charset="0"/>
                </a:rPr>
                <a:t>Together</a:t>
              </a:r>
              <a:endParaRPr lang="zh-TW" altLang="en-US" sz="4000" dirty="0">
                <a:solidFill>
                  <a:schemeClr val="accent6">
                    <a:lumMod val="50000"/>
                  </a:schemeClr>
                </a:solidFill>
                <a:latin typeface="Rage Italic" pitchFamily="66" charset="0"/>
              </a:endParaRPr>
            </a:p>
          </p:txBody>
        </p:sp>
      </p:grpSp>
      <p:cxnSp>
        <p:nvCxnSpPr>
          <p:cNvPr id="6" name="直線接點 5"/>
          <p:cNvCxnSpPr/>
          <p:nvPr/>
        </p:nvCxnSpPr>
        <p:spPr>
          <a:xfrm>
            <a:off x="3131840" y="2130460"/>
            <a:ext cx="0" cy="11521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2843808" y="2634516"/>
            <a:ext cx="576064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3800727" y="1989978"/>
            <a:ext cx="4176464" cy="5842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altLang="en-US" sz="3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十一、銷售預估</a:t>
            </a:r>
            <a:r>
              <a:rPr lang="en-US" altLang="zh-TW" sz="3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&amp;</a:t>
            </a:r>
            <a:r>
              <a:rPr lang="zh-TW" altLang="en-US" sz="3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財務分析</a:t>
            </a:r>
            <a:endParaRPr lang="en-US" altLang="zh-TW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橢圓 10">
            <a:hlinkClick r:id="" action="ppaction://hlinkshowjump?jump=lastslide"/>
          </p:cNvPr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/>
          </a:p>
        </p:txBody>
      </p:sp>
      <p:sp>
        <p:nvSpPr>
          <p:cNvPr id="12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58</a:t>
            </a:fld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818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/>
          <p:cNvGrpSpPr/>
          <p:nvPr/>
        </p:nvGrpSpPr>
        <p:grpSpPr>
          <a:xfrm>
            <a:off x="179512" y="2571750"/>
            <a:ext cx="3600400" cy="2160240"/>
            <a:chOff x="755576" y="2283718"/>
            <a:chExt cx="3480048" cy="2392040"/>
          </a:xfrm>
        </p:grpSpPr>
        <p:graphicFrame>
          <p:nvGraphicFramePr>
            <p:cNvPr id="28" name="圖表 27"/>
            <p:cNvGraphicFramePr/>
            <p:nvPr>
              <p:extLst>
                <p:ext uri="{D42A27DB-BD31-4B8C-83A1-F6EECF244321}">
                  <p14:modId xmlns:p14="http://schemas.microsoft.com/office/powerpoint/2010/main" val="1872688647"/>
                </p:ext>
              </p:extLst>
            </p:nvPr>
          </p:nvGraphicFramePr>
          <p:xfrm>
            <a:off x="755576" y="2571750"/>
            <a:ext cx="3480048" cy="21040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9" name="文字方塊 28"/>
            <p:cNvSpPr txBox="1"/>
            <p:nvPr/>
          </p:nvSpPr>
          <p:spPr>
            <a:xfrm>
              <a:off x="1403648" y="2283718"/>
              <a:ext cx="2422051" cy="408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TW" altLang="en-US" b="1" dirty="0" smtClean="0"/>
                <a:t>女性智慧型手機使用率</a:t>
              </a:r>
              <a:endParaRPr kumimoji="1" lang="zh-TW" altLang="en-US" b="1" dirty="0"/>
            </a:p>
          </p:txBody>
        </p:sp>
      </p:grpSp>
      <p:graphicFrame>
        <p:nvGraphicFramePr>
          <p:cNvPr id="22" name="圖表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1917154"/>
              </p:ext>
            </p:extLst>
          </p:nvPr>
        </p:nvGraphicFramePr>
        <p:xfrm>
          <a:off x="75904" y="609640"/>
          <a:ext cx="3888432" cy="222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圖表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5524665"/>
              </p:ext>
            </p:extLst>
          </p:nvPr>
        </p:nvGraphicFramePr>
        <p:xfrm>
          <a:off x="184309" y="694080"/>
          <a:ext cx="3583327" cy="2086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59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2" y="-20537"/>
            <a:ext cx="3416283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十一、銷售預估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4" y="1850886"/>
            <a:ext cx="2438400" cy="1572302"/>
          </a:xfrm>
          <a:prstGeom prst="rect">
            <a:avLst/>
          </a:prstGeom>
          <a:noFill/>
        </p:spPr>
      </p:pic>
      <p:sp>
        <p:nvSpPr>
          <p:cNvPr id="11" name="燕尾形向右箭號 10"/>
          <p:cNvSpPr/>
          <p:nvPr/>
        </p:nvSpPr>
        <p:spPr>
          <a:xfrm rot="1415791">
            <a:off x="3904696" y="1579704"/>
            <a:ext cx="1125023" cy="47019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3" name="燕尾形向右箭號 12"/>
          <p:cNvSpPr/>
          <p:nvPr/>
        </p:nvSpPr>
        <p:spPr>
          <a:xfrm rot="20175602">
            <a:off x="3974413" y="3156952"/>
            <a:ext cx="1146873" cy="466362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714744" y="2374323"/>
            <a:ext cx="1415736" cy="461649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潛在客戶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5242777" y="661720"/>
            <a:ext cx="3649821" cy="1200312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pPr algn="ctr"/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單就台灣女性單身人口</a:t>
            </a:r>
            <a:r>
              <a:rPr lang="zh-TW" altLang="en-US" sz="2400" dirty="0">
                <a:solidFill>
                  <a:prstClr val="black"/>
                </a:solidFill>
                <a:latin typeface="新細明體"/>
              </a:rPr>
              <a:t>，</a:t>
            </a:r>
            <a:endParaRPr lang="en-US" altLang="zh-TW" sz="240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</a:endParaRPr>
          </a:p>
          <a:p>
            <a:pPr algn="ctr"/>
            <a:r>
              <a:rPr lang="en-US" altLang="zh-TW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TOGETHER</a:t>
            </a:r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潛在目標客戶</a:t>
            </a:r>
            <a:endParaRPr lang="en-US" altLang="zh-TW" sz="240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</a:endParaRPr>
          </a:p>
          <a:p>
            <a:pPr algn="ctr"/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達</a:t>
            </a:r>
            <a:r>
              <a:rPr lang="en-US" altLang="zh-TW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2,127,981</a:t>
            </a:r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人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5392421" y="3376302"/>
            <a:ext cx="3500060" cy="830981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台灣</a:t>
            </a:r>
            <a:r>
              <a:rPr lang="en-US" altLang="zh-TW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TOGETHER</a:t>
            </a:r>
          </a:p>
          <a:p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預估</a:t>
            </a:r>
            <a:r>
              <a:rPr lang="en-US" altLang="zh-TW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1,844, 960</a:t>
            </a:r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人使用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642910" y="4517463"/>
            <a:ext cx="2488220" cy="246205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r>
              <a:rPr lang="zh-TW" altLang="en-US" sz="10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資料來源：</a:t>
            </a:r>
            <a:r>
              <a:rPr lang="en-US" altLang="zh-TW" sz="10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Our Mobile Planet</a:t>
            </a:r>
            <a:r>
              <a:rPr lang="zh-TW" altLang="en-US" sz="10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顯示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681720" y="2418351"/>
            <a:ext cx="2488220" cy="246205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r>
              <a:rPr lang="zh-TW" altLang="en-US" sz="10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資料來源：行政院主計處顯示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534761" y="576700"/>
            <a:ext cx="3000396" cy="369332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r>
              <a:rPr lang="zh-TW" altLang="en-US" b="1" dirty="0" smtClean="0">
                <a:solidFill>
                  <a:prstClr val="black"/>
                </a:solidFill>
              </a:rPr>
              <a:t>台灣</a:t>
            </a:r>
            <a:r>
              <a:rPr lang="en-US" altLang="zh-TW" b="1" dirty="0" smtClean="0">
                <a:solidFill>
                  <a:prstClr val="black"/>
                </a:solidFill>
              </a:rPr>
              <a:t>15</a:t>
            </a:r>
            <a:r>
              <a:rPr lang="zh-TW" altLang="en-US" b="1" dirty="0" smtClean="0">
                <a:solidFill>
                  <a:prstClr val="black"/>
                </a:solidFill>
              </a:rPr>
              <a:t>歲以上單身人口比例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354208" y="625793"/>
            <a:ext cx="3389166" cy="369332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r>
              <a:rPr lang="zh-TW" altLang="en-US" b="1" dirty="0" smtClean="0">
                <a:solidFill>
                  <a:prstClr val="black"/>
                </a:solidFill>
              </a:rPr>
              <a:t>台灣</a:t>
            </a:r>
            <a:r>
              <a:rPr lang="en-US" altLang="zh-TW" b="1" dirty="0" smtClean="0">
                <a:solidFill>
                  <a:prstClr val="black"/>
                </a:solidFill>
              </a:rPr>
              <a:t>15</a:t>
            </a:r>
            <a:r>
              <a:rPr lang="zh-TW" altLang="en-US" b="1" dirty="0" smtClean="0">
                <a:solidFill>
                  <a:prstClr val="black"/>
                </a:solidFill>
              </a:rPr>
              <a:t>歲以上單身人口男女比例</a:t>
            </a:r>
          </a:p>
        </p:txBody>
      </p:sp>
      <p:sp>
        <p:nvSpPr>
          <p:cNvPr id="2" name="橢圓 1"/>
          <p:cNvSpPr/>
          <p:nvPr/>
        </p:nvSpPr>
        <p:spPr>
          <a:xfrm>
            <a:off x="2339754" y="1131590"/>
            <a:ext cx="791378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25" name="橢圓 24"/>
          <p:cNvSpPr/>
          <p:nvPr/>
        </p:nvSpPr>
        <p:spPr>
          <a:xfrm>
            <a:off x="2339754" y="1134713"/>
            <a:ext cx="791378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2168473" y="3423189"/>
            <a:ext cx="891361" cy="6454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1589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Graphic spid="21" grpId="0">
        <p:bldAsOne/>
      </p:bldGraphic>
      <p:bldP spid="12" grpId="0"/>
      <p:bldP spid="11" grpId="0" animBg="1"/>
      <p:bldP spid="13" grpId="0" animBg="1"/>
      <p:bldP spid="14" grpId="0"/>
      <p:bldP spid="15" grpId="0"/>
      <p:bldP spid="16" grpId="0"/>
      <p:bldP spid="17" grpId="0"/>
      <p:bldP spid="20" grpId="0"/>
      <p:bldP spid="23" grpId="0"/>
      <p:bldP spid="2" grpId="0" animBg="1"/>
      <p:bldP spid="25" grpId="0" animBg="1"/>
      <p:bldP spid="25" grpId="1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526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群組 44"/>
          <p:cNvGrpSpPr/>
          <p:nvPr/>
        </p:nvGrpSpPr>
        <p:grpSpPr>
          <a:xfrm>
            <a:off x="251521" y="1563638"/>
            <a:ext cx="2576046" cy="2448272"/>
            <a:chOff x="395536" y="627534"/>
            <a:chExt cx="2576047" cy="2448272"/>
          </a:xfrm>
        </p:grpSpPr>
        <p:pic>
          <p:nvPicPr>
            <p:cNvPr id="4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2598" y1="9168" x2="43633" y2="7640"/>
                          <a14:foregroundMark x1="50255" y1="5772" x2="87946" y2="24958"/>
                          <a14:foregroundMark x1="87946" y1="32937" x2="93718" y2="61969"/>
                          <a14:foregroundMark x1="40577" y1="94397" x2="62988" y2="91171"/>
                          <a14:foregroundMark x1="91511" y1="69949" x2="82513" y2="82852"/>
                          <a14:foregroundMark x1="70628" y1="91511" x2="73345" y2="87946"/>
                          <a14:foregroundMark x1="23430" y1="16808" x2="5603" y2="40238"/>
                          <a14:foregroundMark x1="24618" y1="10526" x2="33277" y2="14601"/>
                          <a14:foregroundMark x1="13922" y1="16808" x2="27165" y2="25976"/>
                          <a14:foregroundMark x1="8149" y1="26655" x2="13922" y2="31579"/>
                          <a14:foregroundMark x1="5093" y1="47878" x2="12394" y2="69610"/>
                          <a14:foregroundMark x1="4414" y1="59762" x2="12394" y2="74024"/>
                          <a14:foregroundMark x1="11715" y1="75042" x2="20204" y2="84211"/>
                          <a14:foregroundMark x1="24109" y1="87606" x2="41087" y2="95246"/>
                          <a14:foregroundMark x1="39219" y1="94058" x2="52292" y2="96604"/>
                          <a14:foregroundMark x1="50255" y1="95586" x2="59423" y2="94058"/>
                          <a14:foregroundMark x1="52801" y1="96265" x2="53820" y2="97793"/>
                          <a14:foregroundMark x1="59423" y1="3735" x2="72496" y2="9168"/>
                          <a14:foregroundMark x1="76910" y1="11036" x2="85059" y2="19015"/>
                          <a14:foregroundMark x1="90832" y1="30730" x2="97453" y2="522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627534"/>
              <a:ext cx="2448272" cy="2448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矩形 46"/>
            <p:cNvSpPr/>
            <p:nvPr/>
          </p:nvSpPr>
          <p:spPr>
            <a:xfrm>
              <a:off x="790676" y="1563638"/>
              <a:ext cx="218090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dirty="0">
                  <a:solidFill>
                    <a:schemeClr val="accent6">
                      <a:lumMod val="50000"/>
                    </a:schemeClr>
                  </a:solidFill>
                  <a:latin typeface="Rage Italic" pitchFamily="66" charset="0"/>
                </a:rPr>
                <a:t>Together</a:t>
              </a:r>
              <a:endParaRPr lang="zh-TW" altLang="en-US" sz="4000" dirty="0">
                <a:solidFill>
                  <a:schemeClr val="accent6">
                    <a:lumMod val="50000"/>
                  </a:schemeClr>
                </a:solidFill>
                <a:latin typeface="Rage Italic" pitchFamily="66" charset="0"/>
              </a:endParaRPr>
            </a:p>
          </p:txBody>
        </p:sp>
      </p:grpSp>
      <p:cxnSp>
        <p:nvCxnSpPr>
          <p:cNvPr id="6" name="直線接點 5"/>
          <p:cNvCxnSpPr/>
          <p:nvPr/>
        </p:nvCxnSpPr>
        <p:spPr>
          <a:xfrm>
            <a:off x="3131840" y="2130460"/>
            <a:ext cx="0" cy="11521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2843808" y="2634516"/>
            <a:ext cx="576064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3377805" y="1915542"/>
            <a:ext cx="4722589" cy="5842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altLang="en-US" sz="4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一、動機</a:t>
            </a:r>
            <a:r>
              <a:rPr lang="en-US" altLang="zh-TW" sz="4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&amp;</a:t>
            </a:r>
            <a:r>
              <a:rPr lang="zh-TW" altLang="en-US" sz="4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創意發想</a:t>
            </a:r>
            <a:endParaRPr lang="en-US" altLang="zh-TW" sz="4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橢圓 10">
            <a:hlinkClick r:id="" action="ppaction://hlinkshowjump?jump=lastslide"/>
          </p:cNvPr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/>
          </a:p>
        </p:txBody>
      </p:sp>
      <p:sp>
        <p:nvSpPr>
          <p:cNvPr id="12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90691" y="4785996"/>
            <a:ext cx="345807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6</a:t>
            </a:fld>
            <a:endParaRPr lang="en-US" sz="18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045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字方塊 25"/>
          <p:cNvSpPr txBox="1"/>
          <p:nvPr/>
        </p:nvSpPr>
        <p:spPr>
          <a:xfrm>
            <a:off x="264118" y="1252375"/>
            <a:ext cx="8208912" cy="3477859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r>
              <a:rPr lang="zh-TW" altLang="en-US" sz="2000" dirty="0">
                <a:solidFill>
                  <a:prstClr val="black"/>
                </a:solidFill>
              </a:rPr>
              <a:t>以每一位會員在</a:t>
            </a:r>
            <a:r>
              <a:rPr lang="en-US" altLang="zh-TW" sz="2000" dirty="0">
                <a:solidFill>
                  <a:prstClr val="black"/>
                </a:solidFill>
              </a:rPr>
              <a:t>TOGETHER</a:t>
            </a:r>
            <a:r>
              <a:rPr lang="zh-TW" altLang="en-US" sz="2000" dirty="0">
                <a:solidFill>
                  <a:srgbClr val="FF0000"/>
                </a:solidFill>
              </a:rPr>
              <a:t>消費</a:t>
            </a:r>
            <a:r>
              <a:rPr lang="en-US" altLang="zh-TW" sz="2000" dirty="0">
                <a:solidFill>
                  <a:srgbClr val="FF0000"/>
                </a:solidFill>
              </a:rPr>
              <a:t>NT$1,000</a:t>
            </a:r>
            <a:r>
              <a:rPr lang="zh-TW" altLang="en-US" sz="2000" dirty="0">
                <a:solidFill>
                  <a:srgbClr val="FF0000"/>
                </a:solidFill>
              </a:rPr>
              <a:t>元</a:t>
            </a:r>
            <a:r>
              <a:rPr lang="en-US" altLang="zh-TW" sz="2000" dirty="0">
                <a:solidFill>
                  <a:srgbClr val="FF0000"/>
                </a:solidFill>
              </a:rPr>
              <a:t>/</a:t>
            </a:r>
            <a:r>
              <a:rPr lang="zh-TW" altLang="en-US" sz="2000" dirty="0">
                <a:solidFill>
                  <a:srgbClr val="FF0000"/>
                </a:solidFill>
              </a:rPr>
              <a:t>月</a:t>
            </a:r>
            <a:r>
              <a:rPr lang="zh-TW" altLang="en-US" sz="2000" dirty="0">
                <a:solidFill>
                  <a:prstClr val="black"/>
                </a:solidFill>
              </a:rPr>
              <a:t>計算</a:t>
            </a:r>
            <a:endParaRPr lang="en-US" altLang="zh-TW" sz="2000" dirty="0">
              <a:solidFill>
                <a:prstClr val="black"/>
              </a:solidFill>
            </a:endParaRPr>
          </a:p>
          <a:p>
            <a:endParaRPr lang="en-US" altLang="zh-TW" sz="2000" dirty="0">
              <a:solidFill>
                <a:prstClr val="black"/>
              </a:solidFill>
            </a:endParaRPr>
          </a:p>
          <a:p>
            <a:r>
              <a:rPr lang="zh-TW" altLang="en-US" sz="2000" dirty="0">
                <a:solidFill>
                  <a:srgbClr val="FF0000"/>
                </a:solidFill>
              </a:rPr>
              <a:t>第一年</a:t>
            </a:r>
            <a:r>
              <a:rPr lang="zh-TW" altLang="en-US" sz="2000" dirty="0">
                <a:solidFill>
                  <a:prstClr val="black"/>
                </a:solidFill>
              </a:rPr>
              <a:t>  使用人數達</a:t>
            </a:r>
            <a:r>
              <a:rPr lang="en-US" altLang="zh-TW" sz="2000" dirty="0">
                <a:solidFill>
                  <a:prstClr val="black"/>
                </a:solidFill>
              </a:rPr>
              <a:t>5% </a:t>
            </a:r>
            <a:r>
              <a:rPr lang="zh-TW" altLang="en-US" sz="2000" dirty="0">
                <a:solidFill>
                  <a:prstClr val="black"/>
                </a:solidFill>
              </a:rPr>
              <a:t>   預估有</a:t>
            </a:r>
            <a:r>
              <a:rPr lang="en-US" altLang="zh-TW" sz="2000" dirty="0">
                <a:solidFill>
                  <a:prstClr val="black"/>
                </a:solidFill>
              </a:rPr>
              <a:t>92,248</a:t>
            </a:r>
            <a:r>
              <a:rPr lang="zh-TW" altLang="en-US" sz="2000" dirty="0">
                <a:solidFill>
                  <a:prstClr val="black"/>
                </a:solidFill>
              </a:rPr>
              <a:t>人</a:t>
            </a:r>
            <a:endParaRPr lang="en-US" altLang="zh-TW" sz="2000" dirty="0">
              <a:solidFill>
                <a:prstClr val="black"/>
              </a:solidFill>
            </a:endParaRPr>
          </a:p>
          <a:p>
            <a:r>
              <a:rPr lang="en-US" altLang="zh-TW" sz="2000" dirty="0">
                <a:solidFill>
                  <a:prstClr val="black"/>
                </a:solidFill>
              </a:rPr>
              <a:t>	92,248</a:t>
            </a:r>
            <a:r>
              <a:rPr lang="zh-TW" altLang="en-US" sz="2000" dirty="0">
                <a:solidFill>
                  <a:prstClr val="black"/>
                </a:solidFill>
              </a:rPr>
              <a:t>*</a:t>
            </a:r>
            <a:r>
              <a:rPr lang="en-US" altLang="zh-TW" sz="2000" dirty="0">
                <a:solidFill>
                  <a:prstClr val="black"/>
                </a:solidFill>
              </a:rPr>
              <a:t>1,000*12=</a:t>
            </a:r>
            <a:r>
              <a:rPr lang="en-US" altLang="zh-TW" sz="2000" dirty="0">
                <a:solidFill>
                  <a:srgbClr val="FF0000"/>
                </a:solidFill>
              </a:rPr>
              <a:t>NT$1,106,976,000</a:t>
            </a:r>
          </a:p>
          <a:p>
            <a:endParaRPr lang="en-US" altLang="zh-TW" sz="2000" dirty="0">
              <a:solidFill>
                <a:prstClr val="black"/>
              </a:solidFill>
            </a:endParaRPr>
          </a:p>
          <a:p>
            <a:r>
              <a:rPr lang="zh-TW" altLang="en-US" sz="2000" dirty="0">
                <a:solidFill>
                  <a:srgbClr val="FF0000"/>
                </a:solidFill>
              </a:rPr>
              <a:t>第二年  </a:t>
            </a:r>
            <a:r>
              <a:rPr lang="zh-TW" altLang="en-US" sz="2000" dirty="0">
                <a:solidFill>
                  <a:prstClr val="black"/>
                </a:solidFill>
              </a:rPr>
              <a:t>使用人數達</a:t>
            </a:r>
            <a:r>
              <a:rPr lang="en-US" altLang="zh-TW" sz="2000" dirty="0">
                <a:solidFill>
                  <a:prstClr val="black"/>
                </a:solidFill>
              </a:rPr>
              <a:t>15% </a:t>
            </a:r>
            <a:r>
              <a:rPr lang="zh-TW" altLang="en-US" sz="2000" dirty="0">
                <a:solidFill>
                  <a:prstClr val="black"/>
                </a:solidFill>
              </a:rPr>
              <a:t> 預估有</a:t>
            </a:r>
            <a:r>
              <a:rPr lang="en-US" altLang="zh-TW" sz="2000" dirty="0">
                <a:solidFill>
                  <a:prstClr val="black"/>
                </a:solidFill>
              </a:rPr>
              <a:t>276,744</a:t>
            </a:r>
            <a:r>
              <a:rPr lang="zh-TW" altLang="en-US" sz="2000" dirty="0">
                <a:solidFill>
                  <a:prstClr val="black"/>
                </a:solidFill>
              </a:rPr>
              <a:t>人</a:t>
            </a:r>
            <a:endParaRPr lang="en-US" altLang="zh-TW" sz="2000" dirty="0">
              <a:solidFill>
                <a:prstClr val="black"/>
              </a:solidFill>
            </a:endParaRPr>
          </a:p>
          <a:p>
            <a:r>
              <a:rPr lang="en-US" altLang="zh-TW" sz="2000" dirty="0">
                <a:solidFill>
                  <a:prstClr val="black"/>
                </a:solidFill>
              </a:rPr>
              <a:t>	276,744</a:t>
            </a:r>
            <a:r>
              <a:rPr lang="zh-TW" altLang="en-US" sz="2000" dirty="0">
                <a:solidFill>
                  <a:prstClr val="black"/>
                </a:solidFill>
              </a:rPr>
              <a:t>*</a:t>
            </a:r>
            <a:r>
              <a:rPr lang="en-US" altLang="zh-TW" sz="2000" dirty="0">
                <a:solidFill>
                  <a:prstClr val="black"/>
                </a:solidFill>
              </a:rPr>
              <a:t>1,000*12=</a:t>
            </a:r>
            <a:r>
              <a:rPr lang="en-US" altLang="zh-TW" sz="2000" dirty="0">
                <a:solidFill>
                  <a:srgbClr val="FF0000"/>
                </a:solidFill>
              </a:rPr>
              <a:t>NT$3,320,928,000</a:t>
            </a:r>
            <a:r>
              <a:rPr lang="en-US" altLang="zh-TW" sz="2000" dirty="0">
                <a:solidFill>
                  <a:prstClr val="black"/>
                </a:solidFill>
              </a:rPr>
              <a:t> </a:t>
            </a:r>
          </a:p>
          <a:p>
            <a:r>
              <a:rPr lang="en-US" altLang="zh-TW" sz="2000" dirty="0">
                <a:solidFill>
                  <a:prstClr val="black"/>
                </a:solidFill>
              </a:rPr>
              <a:t>             </a:t>
            </a:r>
            <a:endParaRPr lang="zh-TW" altLang="en-US" sz="2000" dirty="0">
              <a:solidFill>
                <a:prstClr val="black"/>
              </a:solidFill>
            </a:endParaRPr>
          </a:p>
          <a:p>
            <a:r>
              <a:rPr lang="zh-TW" altLang="en-US" sz="2000" dirty="0">
                <a:solidFill>
                  <a:srgbClr val="FF0000"/>
                </a:solidFill>
              </a:rPr>
              <a:t>第三年</a:t>
            </a:r>
            <a:r>
              <a:rPr lang="zh-TW" altLang="en-US" sz="2000" dirty="0">
                <a:solidFill>
                  <a:prstClr val="black"/>
                </a:solidFill>
              </a:rPr>
              <a:t>  使用人數達</a:t>
            </a:r>
            <a:r>
              <a:rPr lang="en-US" altLang="zh-TW" sz="2000" dirty="0">
                <a:solidFill>
                  <a:prstClr val="black"/>
                </a:solidFill>
              </a:rPr>
              <a:t>30% </a:t>
            </a:r>
            <a:r>
              <a:rPr lang="zh-TW" altLang="en-US" sz="2000" dirty="0">
                <a:solidFill>
                  <a:prstClr val="black"/>
                </a:solidFill>
              </a:rPr>
              <a:t> 預估有</a:t>
            </a:r>
            <a:r>
              <a:rPr lang="en-US" altLang="zh-TW" sz="2000" dirty="0">
                <a:solidFill>
                  <a:prstClr val="black"/>
                </a:solidFill>
              </a:rPr>
              <a:t>553,488</a:t>
            </a:r>
            <a:r>
              <a:rPr lang="zh-TW" altLang="en-US" sz="2000" dirty="0">
                <a:solidFill>
                  <a:prstClr val="black"/>
                </a:solidFill>
              </a:rPr>
              <a:t>人</a:t>
            </a:r>
            <a:endParaRPr lang="en-US" altLang="zh-TW" sz="2000" dirty="0">
              <a:solidFill>
                <a:prstClr val="black"/>
              </a:solidFill>
            </a:endParaRPr>
          </a:p>
          <a:p>
            <a:r>
              <a:rPr lang="en-US" altLang="zh-TW" sz="2000" dirty="0">
                <a:solidFill>
                  <a:prstClr val="black"/>
                </a:solidFill>
              </a:rPr>
              <a:t>	553,488</a:t>
            </a:r>
            <a:r>
              <a:rPr lang="zh-TW" altLang="en-US" sz="2000" dirty="0">
                <a:solidFill>
                  <a:prstClr val="black"/>
                </a:solidFill>
              </a:rPr>
              <a:t>*</a:t>
            </a:r>
            <a:r>
              <a:rPr lang="en-US" altLang="zh-TW" sz="2000" dirty="0">
                <a:solidFill>
                  <a:prstClr val="black"/>
                </a:solidFill>
              </a:rPr>
              <a:t>1,000*12=</a:t>
            </a:r>
            <a:r>
              <a:rPr lang="en-US" altLang="zh-TW" sz="2000" dirty="0">
                <a:solidFill>
                  <a:srgbClr val="FF0000"/>
                </a:solidFill>
              </a:rPr>
              <a:t>NT$6,641,856,000</a:t>
            </a:r>
            <a:r>
              <a:rPr lang="en-US" altLang="zh-TW" sz="2000" dirty="0">
                <a:solidFill>
                  <a:prstClr val="black"/>
                </a:solidFill>
              </a:rPr>
              <a:t> </a:t>
            </a:r>
          </a:p>
          <a:p>
            <a:r>
              <a:rPr lang="en-US" altLang="zh-TW" sz="2000" dirty="0">
                <a:solidFill>
                  <a:prstClr val="black"/>
                </a:solidFill>
              </a:rPr>
              <a:t>             </a:t>
            </a:r>
            <a:endParaRPr lang="zh-TW" altLang="en-US" sz="2000" dirty="0">
              <a:solidFill>
                <a:prstClr val="black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60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2" y="-20537"/>
            <a:ext cx="5660362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十一、經營項目</a:t>
            </a:r>
            <a:r>
              <a:rPr lang="en-US" altLang="zh-TW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&amp;</a:t>
            </a:r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營運計畫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5148064" y="3376302"/>
            <a:ext cx="4896544" cy="470769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台灣</a:t>
            </a:r>
            <a:r>
              <a:rPr lang="en-US" altLang="zh-TW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TOGETHER</a:t>
            </a:r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預估</a:t>
            </a:r>
            <a:r>
              <a:rPr lang="en-US" altLang="zh-TW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1,844,960</a:t>
            </a:r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使用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60694" y="619887"/>
            <a:ext cx="5331729" cy="470769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台灣</a:t>
            </a:r>
            <a:r>
              <a:rPr lang="en-US" altLang="zh-TW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TOGETHER</a:t>
            </a:r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預估</a:t>
            </a:r>
            <a:r>
              <a:rPr lang="en-US" altLang="zh-TW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1,844,960</a:t>
            </a:r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人使用</a:t>
            </a:r>
          </a:p>
        </p:txBody>
      </p:sp>
      <p:sp>
        <p:nvSpPr>
          <p:cNvPr id="15" name="矩形 14"/>
          <p:cNvSpPr/>
          <p:nvPr/>
        </p:nvSpPr>
        <p:spPr>
          <a:xfrm>
            <a:off x="1673932" y="2329592"/>
            <a:ext cx="5827200" cy="132342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lgDash"/>
          </a:ln>
        </p:spPr>
        <p:txBody>
          <a:bodyPr wrap="none" lIns="91422" tIns="45712" rIns="91422" bIns="45712">
            <a:spAutoFit/>
          </a:bodyPr>
          <a:lstStyle/>
          <a:p>
            <a:pPr algn="ctr"/>
            <a:r>
              <a:rPr lang="zh-TW" altLang="en-US" sz="4000" b="1" dirty="0">
                <a:ln w="12700">
                  <a:solidFill>
                    <a:schemeClr val="tx2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我們將以上述的</a:t>
            </a:r>
            <a:r>
              <a:rPr lang="zh-TW" altLang="en-US" sz="4000" b="1" dirty="0">
                <a:ln w="12700">
                  <a:solidFill>
                    <a:schemeClr val="tx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龐大商機</a:t>
            </a:r>
            <a:endParaRPr lang="en-US" altLang="zh-TW" sz="4000" b="1" dirty="0">
              <a:ln w="12700">
                <a:solidFill>
                  <a:schemeClr val="tx2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zh-TW" altLang="en-US" sz="4000" b="1" dirty="0">
                <a:ln w="12700">
                  <a:solidFill>
                    <a:schemeClr val="tx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吸引</a:t>
            </a:r>
            <a:r>
              <a:rPr lang="zh-TW" altLang="en-US" sz="4000" b="1" dirty="0">
                <a:ln w="12700">
                  <a:solidFill>
                    <a:schemeClr val="tx2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廠商</a:t>
            </a:r>
            <a:r>
              <a:rPr lang="zh-TW" altLang="en-US" sz="4000" b="1" dirty="0">
                <a:ln w="12700">
                  <a:solidFill>
                    <a:schemeClr val="tx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手機開店</a:t>
            </a:r>
          </a:p>
        </p:txBody>
      </p:sp>
    </p:spTree>
    <p:extLst>
      <p:ext uri="{BB962C8B-B14F-4D97-AF65-F5344CB8AC3E}">
        <p14:creationId xmlns:p14="http://schemas.microsoft.com/office/powerpoint/2010/main" val="2431879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15 -0.0111 L -0.58039 -0.51665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62" y="-252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0" grpId="0"/>
      <p:bldP spid="10" grpId="1"/>
      <p:bldP spid="10" grpId="2"/>
      <p:bldP spid="11" grpId="0"/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4225525" y="688784"/>
            <a:ext cx="4378925" cy="3785652"/>
          </a:xfrm>
          <a:prstGeom prst="rect">
            <a:avLst/>
          </a:prstGeom>
          <a:solidFill>
            <a:schemeClr val="bg1"/>
          </a:solidFill>
        </p:spPr>
        <p:txBody>
          <a:bodyPr wrap="square" lIns="91422" tIns="45712" rIns="91422" bIns="45712" rtlCol="0">
            <a:spAutoFit/>
          </a:bodyPr>
          <a:lstStyle/>
          <a:p>
            <a:pPr lvl="0"/>
            <a:r>
              <a:rPr lang="zh-TW" altLang="en-US" sz="2000" dirty="0">
                <a:solidFill>
                  <a:prstClr val="black"/>
                </a:solidFill>
              </a:rPr>
              <a:t>租金：</a:t>
            </a:r>
            <a:r>
              <a:rPr lang="en-US" altLang="zh-TW" sz="2000" dirty="0">
                <a:solidFill>
                  <a:srgbClr val="FF0000"/>
                </a:solidFill>
              </a:rPr>
              <a:t>1,000/</a:t>
            </a:r>
            <a:r>
              <a:rPr lang="zh-TW" altLang="en-US" sz="2000" dirty="0">
                <a:solidFill>
                  <a:srgbClr val="FF0000"/>
                </a:solidFill>
              </a:rPr>
              <a:t>月</a:t>
            </a:r>
            <a:endParaRPr lang="en-US" altLang="zh-TW" sz="2000" dirty="0">
              <a:solidFill>
                <a:prstClr val="black"/>
              </a:solidFill>
            </a:endParaRPr>
          </a:p>
          <a:p>
            <a:r>
              <a:rPr lang="zh-TW" altLang="en-US" sz="2000" dirty="0">
                <a:solidFill>
                  <a:srgbClr val="FF0000"/>
                </a:solidFill>
              </a:rPr>
              <a:t>第一年   </a:t>
            </a:r>
            <a:r>
              <a:rPr lang="zh-TW" altLang="en-US" sz="2000" dirty="0">
                <a:solidFill>
                  <a:prstClr val="black"/>
                </a:solidFill>
              </a:rPr>
              <a:t>合作廠商逾</a:t>
            </a:r>
            <a:r>
              <a:rPr lang="en-US" altLang="zh-TW" sz="2000" dirty="0">
                <a:solidFill>
                  <a:srgbClr val="FF0000"/>
                </a:solidFill>
              </a:rPr>
              <a:t>200</a:t>
            </a:r>
            <a:r>
              <a:rPr lang="zh-TW" altLang="en-US" sz="2000" dirty="0">
                <a:solidFill>
                  <a:prstClr val="black"/>
                </a:solidFill>
              </a:rPr>
              <a:t>家</a:t>
            </a:r>
          </a:p>
          <a:p>
            <a:pPr lvl="0"/>
            <a:r>
              <a:rPr lang="en-US" altLang="zh-TW" sz="2000" dirty="0">
                <a:solidFill>
                  <a:prstClr val="black"/>
                </a:solidFill>
              </a:rPr>
              <a:t>	200</a:t>
            </a:r>
            <a:r>
              <a:rPr lang="zh-TW" altLang="en-US" sz="2000" dirty="0">
                <a:solidFill>
                  <a:prstClr val="black"/>
                </a:solidFill>
              </a:rPr>
              <a:t>*</a:t>
            </a:r>
            <a:r>
              <a:rPr lang="en-US" altLang="zh-TW" sz="2000" dirty="0">
                <a:solidFill>
                  <a:prstClr val="black"/>
                </a:solidFill>
              </a:rPr>
              <a:t>1,000*12=</a:t>
            </a:r>
            <a:r>
              <a:rPr lang="en-US" altLang="zh-TW" sz="2000" dirty="0">
                <a:solidFill>
                  <a:srgbClr val="FF0000"/>
                </a:solidFill>
              </a:rPr>
              <a:t>NT$2,400,000</a:t>
            </a:r>
          </a:p>
          <a:p>
            <a:r>
              <a:rPr lang="zh-TW" altLang="en-US" sz="2000" dirty="0">
                <a:solidFill>
                  <a:srgbClr val="FF0000"/>
                </a:solidFill>
              </a:rPr>
              <a:t>                </a:t>
            </a:r>
            <a:endParaRPr lang="en-US" altLang="zh-TW" sz="2000" dirty="0">
              <a:solidFill>
                <a:srgbClr val="FF0000"/>
              </a:solidFill>
            </a:endParaRPr>
          </a:p>
          <a:p>
            <a:endParaRPr lang="en-US" altLang="zh-TW" sz="2000" dirty="0">
              <a:solidFill>
                <a:prstClr val="black"/>
              </a:solidFill>
            </a:endParaRPr>
          </a:p>
          <a:p>
            <a:r>
              <a:rPr lang="zh-TW" altLang="en-US" sz="2000" dirty="0">
                <a:solidFill>
                  <a:srgbClr val="FF0000"/>
                </a:solidFill>
              </a:rPr>
              <a:t>第二年   </a:t>
            </a:r>
            <a:r>
              <a:rPr lang="zh-TW" altLang="en-US" sz="2000" dirty="0">
                <a:solidFill>
                  <a:prstClr val="black"/>
                </a:solidFill>
              </a:rPr>
              <a:t>合作廠商逾</a:t>
            </a:r>
            <a:r>
              <a:rPr lang="en-US" altLang="zh-TW" sz="2000" dirty="0">
                <a:solidFill>
                  <a:srgbClr val="FF0000"/>
                </a:solidFill>
              </a:rPr>
              <a:t>500</a:t>
            </a:r>
            <a:r>
              <a:rPr lang="zh-TW" altLang="en-US" sz="2000" dirty="0">
                <a:solidFill>
                  <a:prstClr val="black"/>
                </a:solidFill>
              </a:rPr>
              <a:t>家</a:t>
            </a:r>
            <a:endParaRPr lang="en-US" altLang="zh-TW" sz="2000" dirty="0">
              <a:solidFill>
                <a:prstClr val="black"/>
              </a:solidFill>
            </a:endParaRPr>
          </a:p>
          <a:p>
            <a:r>
              <a:rPr lang="en-US" altLang="zh-TW" sz="2000" dirty="0">
                <a:solidFill>
                  <a:prstClr val="black"/>
                </a:solidFill>
              </a:rPr>
              <a:t>	500*1,000*12=</a:t>
            </a:r>
            <a:r>
              <a:rPr lang="en-US" altLang="zh-TW" sz="2000" dirty="0">
                <a:solidFill>
                  <a:srgbClr val="FF0000"/>
                </a:solidFill>
              </a:rPr>
              <a:t>NT$6,000,000</a:t>
            </a:r>
            <a:r>
              <a:rPr lang="en-US" altLang="zh-TW" sz="2000" dirty="0">
                <a:solidFill>
                  <a:prstClr val="black"/>
                </a:solidFill>
              </a:rPr>
              <a:t> </a:t>
            </a:r>
          </a:p>
          <a:p>
            <a:r>
              <a:rPr lang="en-US" altLang="zh-TW" sz="2000" dirty="0">
                <a:solidFill>
                  <a:prstClr val="black"/>
                </a:solidFill>
              </a:rPr>
              <a:t>            </a:t>
            </a:r>
            <a:r>
              <a:rPr lang="zh-TW" altLang="en-US" sz="2000" dirty="0">
                <a:solidFill>
                  <a:prstClr val="black"/>
                </a:solidFill>
              </a:rPr>
              <a:t>    </a:t>
            </a:r>
            <a:endParaRPr lang="en-US" altLang="zh-TW" sz="2000" dirty="0">
              <a:solidFill>
                <a:prstClr val="black"/>
              </a:solidFill>
            </a:endParaRPr>
          </a:p>
          <a:p>
            <a:endParaRPr lang="zh-TW" altLang="en-US" sz="2000" dirty="0">
              <a:solidFill>
                <a:prstClr val="black"/>
              </a:solidFill>
            </a:endParaRPr>
          </a:p>
          <a:p>
            <a:r>
              <a:rPr lang="zh-TW" altLang="en-US" sz="2000" dirty="0">
                <a:solidFill>
                  <a:srgbClr val="FF0000"/>
                </a:solidFill>
              </a:rPr>
              <a:t>第三年</a:t>
            </a:r>
            <a:r>
              <a:rPr lang="zh-TW" altLang="en-US" sz="2000" dirty="0">
                <a:solidFill>
                  <a:prstClr val="black"/>
                </a:solidFill>
              </a:rPr>
              <a:t>  </a:t>
            </a:r>
            <a:r>
              <a:rPr lang="zh-TW" altLang="en-US" sz="2000" dirty="0">
                <a:solidFill>
                  <a:srgbClr val="FF0000"/>
                </a:solidFill>
              </a:rPr>
              <a:t> </a:t>
            </a:r>
            <a:r>
              <a:rPr lang="zh-TW" altLang="en-US" sz="2000" dirty="0">
                <a:solidFill>
                  <a:prstClr val="black"/>
                </a:solidFill>
              </a:rPr>
              <a:t>合作廠商逾</a:t>
            </a:r>
            <a:r>
              <a:rPr lang="en-US" altLang="zh-TW" sz="2000" dirty="0">
                <a:solidFill>
                  <a:srgbClr val="FF0000"/>
                </a:solidFill>
              </a:rPr>
              <a:t>700</a:t>
            </a:r>
            <a:r>
              <a:rPr lang="zh-TW" altLang="en-US" sz="2000" dirty="0">
                <a:solidFill>
                  <a:prstClr val="black"/>
                </a:solidFill>
              </a:rPr>
              <a:t>家</a:t>
            </a:r>
            <a:endParaRPr lang="en-US" altLang="zh-TW" sz="2000" dirty="0">
              <a:solidFill>
                <a:prstClr val="black"/>
              </a:solidFill>
            </a:endParaRPr>
          </a:p>
          <a:p>
            <a:r>
              <a:rPr lang="en-US" altLang="zh-TW" sz="2000" dirty="0">
                <a:solidFill>
                  <a:prstClr val="black"/>
                </a:solidFill>
              </a:rPr>
              <a:t>	700</a:t>
            </a:r>
            <a:r>
              <a:rPr lang="zh-TW" altLang="en-US" sz="2000" dirty="0">
                <a:solidFill>
                  <a:prstClr val="black"/>
                </a:solidFill>
              </a:rPr>
              <a:t>*</a:t>
            </a:r>
            <a:r>
              <a:rPr lang="en-US" altLang="zh-TW" sz="2000" dirty="0">
                <a:solidFill>
                  <a:prstClr val="black"/>
                </a:solidFill>
              </a:rPr>
              <a:t>1,000*12=</a:t>
            </a:r>
            <a:r>
              <a:rPr lang="en-US" altLang="zh-TW" sz="2000" dirty="0">
                <a:solidFill>
                  <a:srgbClr val="FF0000"/>
                </a:solidFill>
              </a:rPr>
              <a:t>NT$8,400,000</a:t>
            </a:r>
            <a:endParaRPr lang="en-US" altLang="zh-TW" sz="2000" dirty="0">
              <a:solidFill>
                <a:prstClr val="black"/>
              </a:solidFill>
            </a:endParaRPr>
          </a:p>
          <a:p>
            <a:r>
              <a:rPr lang="en-US" altLang="zh-TW" sz="2000" dirty="0">
                <a:solidFill>
                  <a:prstClr val="black"/>
                </a:solidFill>
              </a:rPr>
              <a:t>         </a:t>
            </a:r>
          </a:p>
        </p:txBody>
      </p:sp>
      <p:graphicFrame>
        <p:nvGraphicFramePr>
          <p:cNvPr id="16" name="資料庫圖表 15"/>
          <p:cNvGraphicFramePr/>
          <p:nvPr>
            <p:extLst>
              <p:ext uri="{D42A27DB-BD31-4B8C-83A1-F6EECF244321}">
                <p14:modId xmlns:p14="http://schemas.microsoft.com/office/powerpoint/2010/main" val="3558470256"/>
              </p:ext>
            </p:extLst>
          </p:nvPr>
        </p:nvGraphicFramePr>
        <p:xfrm>
          <a:off x="107506" y="688784"/>
          <a:ext cx="3728006" cy="3944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61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2" y="-20537"/>
            <a:ext cx="5660362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十一、經營項目</a:t>
            </a:r>
            <a:r>
              <a:rPr lang="en-US" altLang="zh-TW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&amp;</a:t>
            </a:r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營運計畫</a:t>
            </a:r>
          </a:p>
        </p:txBody>
      </p:sp>
      <p:sp>
        <p:nvSpPr>
          <p:cNvPr id="14" name="矩形 13"/>
          <p:cNvSpPr/>
          <p:nvPr/>
        </p:nvSpPr>
        <p:spPr>
          <a:xfrm>
            <a:off x="2195736" y="2355726"/>
            <a:ext cx="5314239" cy="70787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lgDash"/>
          </a:ln>
        </p:spPr>
        <p:txBody>
          <a:bodyPr wrap="none" lIns="91422" tIns="45712" rIns="91422" bIns="45712">
            <a:spAutoFit/>
          </a:bodyPr>
          <a:lstStyle/>
          <a:p>
            <a:pPr algn="ctr"/>
            <a:r>
              <a:rPr lang="zh-TW" altLang="en-US" sz="4000" b="1" dirty="0">
                <a:ln w="12700">
                  <a:solidFill>
                    <a:schemeClr val="tx2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廠商手機開店估計收入</a:t>
            </a:r>
            <a:endParaRPr lang="zh-TW" altLang="en-US" sz="4000" b="1" dirty="0">
              <a:ln w="12700">
                <a:solidFill>
                  <a:schemeClr val="tx2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1580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Graphic spid="16" grpId="0">
        <p:bldAsOne/>
      </p:bldGraphic>
      <p:bldP spid="14" grpId="0" animBg="1"/>
      <p:bldP spid="14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/>
          <p:cNvSpPr txBox="1"/>
          <p:nvPr/>
        </p:nvSpPr>
        <p:spPr>
          <a:xfrm>
            <a:off x="4198376" y="996561"/>
            <a:ext cx="4945625" cy="3170082"/>
          </a:xfrm>
          <a:prstGeom prst="rect">
            <a:avLst/>
          </a:prstGeom>
          <a:solidFill>
            <a:schemeClr val="bg1"/>
          </a:solidFill>
        </p:spPr>
        <p:txBody>
          <a:bodyPr wrap="square" lIns="91422" tIns="45712" rIns="91422" bIns="45712" rtlCol="0">
            <a:spAutoFit/>
          </a:bodyPr>
          <a:lstStyle/>
          <a:p>
            <a:r>
              <a:rPr lang="zh-TW" altLang="en-US" sz="2000" dirty="0"/>
              <a:t>廣告月收入</a:t>
            </a:r>
            <a:r>
              <a:rPr lang="zh-TW" altLang="en-US" sz="2000" dirty="0">
                <a:solidFill>
                  <a:prstClr val="black"/>
                </a:solidFill>
              </a:rPr>
              <a:t>：</a:t>
            </a:r>
            <a:r>
              <a:rPr lang="en-US" altLang="zh-TW" sz="2000" dirty="0">
                <a:solidFill>
                  <a:srgbClr val="FF0000"/>
                </a:solidFill>
              </a:rPr>
              <a:t>1,000/</a:t>
            </a:r>
            <a:r>
              <a:rPr lang="zh-TW" altLang="en-US" sz="2000" dirty="0">
                <a:solidFill>
                  <a:srgbClr val="FF0000"/>
                </a:solidFill>
              </a:rPr>
              <a:t>間</a:t>
            </a:r>
            <a:endParaRPr lang="en-US" altLang="zh-TW" sz="2000" dirty="0"/>
          </a:p>
          <a:p>
            <a:r>
              <a:rPr lang="zh-TW" altLang="en-US" sz="2000" dirty="0">
                <a:solidFill>
                  <a:srgbClr val="FF0000"/>
                </a:solidFill>
              </a:rPr>
              <a:t>第一年   </a:t>
            </a:r>
            <a:r>
              <a:rPr lang="zh-TW" altLang="en-US" sz="2000" dirty="0">
                <a:solidFill>
                  <a:prstClr val="black"/>
                </a:solidFill>
              </a:rPr>
              <a:t>合作廠商逾</a:t>
            </a:r>
            <a:r>
              <a:rPr lang="en-US" altLang="zh-TW" sz="2000" dirty="0">
                <a:solidFill>
                  <a:srgbClr val="FF0000"/>
                </a:solidFill>
              </a:rPr>
              <a:t>200</a:t>
            </a:r>
            <a:r>
              <a:rPr lang="zh-TW" altLang="en-US" sz="2000" dirty="0">
                <a:solidFill>
                  <a:prstClr val="black"/>
                </a:solidFill>
              </a:rPr>
              <a:t>家</a:t>
            </a:r>
          </a:p>
          <a:p>
            <a:r>
              <a:rPr lang="zh-TW" altLang="en-US" sz="2000" dirty="0"/>
              <a:t>       廣告收入</a:t>
            </a:r>
            <a:r>
              <a:rPr lang="zh-TW" altLang="en-US" sz="2000" dirty="0">
                <a:solidFill>
                  <a:prstClr val="black"/>
                </a:solidFill>
              </a:rPr>
              <a:t>：</a:t>
            </a:r>
            <a:r>
              <a:rPr lang="en-US" altLang="zh-TW" sz="2000" dirty="0">
                <a:solidFill>
                  <a:prstClr val="black"/>
                </a:solidFill>
              </a:rPr>
              <a:t> 200</a:t>
            </a:r>
            <a:r>
              <a:rPr lang="zh-TW" altLang="en-US" sz="2000" dirty="0" smtClean="0">
                <a:solidFill>
                  <a:prstClr val="black"/>
                </a:solidFill>
              </a:rPr>
              <a:t>*</a:t>
            </a:r>
            <a:r>
              <a:rPr lang="en-US" altLang="zh-TW" sz="2000" dirty="0" smtClean="0">
                <a:solidFill>
                  <a:prstClr val="black"/>
                </a:solidFill>
              </a:rPr>
              <a:t>1000*</a:t>
            </a:r>
            <a:r>
              <a:rPr lang="en-US" altLang="zh-TW" sz="2000" dirty="0">
                <a:solidFill>
                  <a:prstClr val="black"/>
                </a:solidFill>
              </a:rPr>
              <a:t>12=</a:t>
            </a:r>
            <a:r>
              <a:rPr lang="en-US" altLang="zh-TW" sz="2000" dirty="0">
                <a:solidFill>
                  <a:srgbClr val="FF0000"/>
                </a:solidFill>
              </a:rPr>
              <a:t>NT$2,400,000</a:t>
            </a:r>
            <a:endParaRPr lang="en-US" altLang="zh-TW" sz="2000" dirty="0">
              <a:solidFill>
                <a:prstClr val="black"/>
              </a:solidFill>
            </a:endParaRPr>
          </a:p>
          <a:p>
            <a:r>
              <a:rPr lang="zh-TW" altLang="en-US" sz="2000" dirty="0">
                <a:solidFill>
                  <a:srgbClr val="FF0000"/>
                </a:solidFill>
              </a:rPr>
              <a:t>第二年   </a:t>
            </a:r>
            <a:r>
              <a:rPr lang="zh-TW" altLang="en-US" sz="2000" dirty="0">
                <a:solidFill>
                  <a:prstClr val="black"/>
                </a:solidFill>
              </a:rPr>
              <a:t>合作廠商逾</a:t>
            </a:r>
            <a:r>
              <a:rPr lang="en-US" altLang="zh-TW" sz="2000" dirty="0">
                <a:solidFill>
                  <a:srgbClr val="FF0000"/>
                </a:solidFill>
              </a:rPr>
              <a:t>500</a:t>
            </a:r>
            <a:r>
              <a:rPr lang="zh-TW" altLang="en-US" sz="2000" dirty="0">
                <a:solidFill>
                  <a:prstClr val="black"/>
                </a:solidFill>
              </a:rPr>
              <a:t>家</a:t>
            </a:r>
            <a:endParaRPr lang="en-US" altLang="zh-TW" sz="2000" dirty="0">
              <a:solidFill>
                <a:prstClr val="black"/>
              </a:solidFill>
            </a:endParaRPr>
          </a:p>
          <a:p>
            <a:r>
              <a:rPr lang="zh-TW" altLang="en-US" sz="2000" dirty="0"/>
              <a:t>      廣告收入</a:t>
            </a:r>
            <a:r>
              <a:rPr lang="zh-TW" altLang="en-US" sz="2000" dirty="0">
                <a:solidFill>
                  <a:prstClr val="black"/>
                </a:solidFill>
              </a:rPr>
              <a:t>：</a:t>
            </a:r>
            <a:r>
              <a:rPr lang="en-US" altLang="zh-TW" sz="2000" dirty="0">
                <a:solidFill>
                  <a:prstClr val="black"/>
                </a:solidFill>
              </a:rPr>
              <a:t> 500</a:t>
            </a:r>
            <a:r>
              <a:rPr lang="zh-TW" altLang="en-US" sz="2000" dirty="0">
                <a:solidFill>
                  <a:prstClr val="black"/>
                </a:solidFill>
              </a:rPr>
              <a:t>*</a:t>
            </a:r>
            <a:r>
              <a:rPr lang="en-US" altLang="zh-TW" sz="2000" dirty="0">
                <a:solidFill>
                  <a:prstClr val="black"/>
                </a:solidFill>
              </a:rPr>
              <a:t>1,000*12=</a:t>
            </a:r>
            <a:r>
              <a:rPr lang="en-US" altLang="zh-TW" sz="2000" dirty="0">
                <a:solidFill>
                  <a:srgbClr val="FF0000"/>
                </a:solidFill>
              </a:rPr>
              <a:t>NT$6,000,000</a:t>
            </a:r>
            <a:r>
              <a:rPr lang="en-US" altLang="zh-TW" sz="2000" dirty="0">
                <a:solidFill>
                  <a:prstClr val="black"/>
                </a:solidFill>
              </a:rPr>
              <a:t>  </a:t>
            </a:r>
          </a:p>
          <a:p>
            <a:r>
              <a:rPr lang="zh-TW" altLang="en-US" sz="2000" dirty="0">
                <a:solidFill>
                  <a:prstClr val="black"/>
                </a:solidFill>
              </a:rPr>
              <a:t>      團購推播：</a:t>
            </a:r>
            <a:r>
              <a:rPr lang="en-US" altLang="zh-TW" sz="2000" dirty="0">
                <a:solidFill>
                  <a:prstClr val="black"/>
                </a:solidFill>
              </a:rPr>
              <a:t> 125</a:t>
            </a:r>
            <a:r>
              <a:rPr lang="zh-TW" altLang="en-US" sz="2000" dirty="0">
                <a:solidFill>
                  <a:prstClr val="black"/>
                </a:solidFill>
              </a:rPr>
              <a:t>*</a:t>
            </a:r>
            <a:r>
              <a:rPr lang="en-US" altLang="zh-TW" sz="2000" dirty="0">
                <a:solidFill>
                  <a:prstClr val="black"/>
                </a:solidFill>
              </a:rPr>
              <a:t>500*12=</a:t>
            </a:r>
            <a:r>
              <a:rPr lang="en-US" altLang="zh-TW" sz="2000" dirty="0">
                <a:solidFill>
                  <a:srgbClr val="FF0000"/>
                </a:solidFill>
              </a:rPr>
              <a:t>NT$750,000</a:t>
            </a:r>
            <a:r>
              <a:rPr lang="en-US" altLang="zh-TW" sz="2000" dirty="0">
                <a:solidFill>
                  <a:prstClr val="black"/>
                </a:solidFill>
              </a:rPr>
              <a:t>        </a:t>
            </a:r>
            <a:r>
              <a:rPr lang="zh-TW" altLang="en-US" sz="2000" dirty="0">
                <a:solidFill>
                  <a:prstClr val="black"/>
                </a:solidFill>
              </a:rPr>
              <a:t>    </a:t>
            </a:r>
          </a:p>
          <a:p>
            <a:r>
              <a:rPr lang="zh-TW" altLang="en-US" sz="2000" dirty="0">
                <a:solidFill>
                  <a:srgbClr val="FF0000"/>
                </a:solidFill>
              </a:rPr>
              <a:t>第三年</a:t>
            </a:r>
            <a:r>
              <a:rPr lang="zh-TW" altLang="en-US" sz="2000" dirty="0">
                <a:solidFill>
                  <a:prstClr val="black"/>
                </a:solidFill>
              </a:rPr>
              <a:t>  </a:t>
            </a:r>
            <a:r>
              <a:rPr lang="zh-TW" altLang="en-US" sz="2000" dirty="0">
                <a:solidFill>
                  <a:srgbClr val="FF0000"/>
                </a:solidFill>
              </a:rPr>
              <a:t> </a:t>
            </a:r>
            <a:r>
              <a:rPr lang="zh-TW" altLang="en-US" sz="2000" dirty="0">
                <a:solidFill>
                  <a:prstClr val="black"/>
                </a:solidFill>
              </a:rPr>
              <a:t>合作廠商逾</a:t>
            </a:r>
            <a:r>
              <a:rPr lang="en-US" altLang="zh-TW" sz="2000" dirty="0">
                <a:solidFill>
                  <a:srgbClr val="FF0000"/>
                </a:solidFill>
              </a:rPr>
              <a:t>700</a:t>
            </a:r>
            <a:r>
              <a:rPr lang="zh-TW" altLang="en-US" sz="2000" dirty="0">
                <a:solidFill>
                  <a:prstClr val="black"/>
                </a:solidFill>
              </a:rPr>
              <a:t>家</a:t>
            </a:r>
            <a:endParaRPr lang="en-US" altLang="zh-TW" sz="2000" dirty="0">
              <a:solidFill>
                <a:prstClr val="black"/>
              </a:solidFill>
            </a:endParaRPr>
          </a:p>
          <a:p>
            <a:r>
              <a:rPr lang="zh-TW" altLang="en-US" sz="2000" dirty="0"/>
              <a:t>      廣告收入</a:t>
            </a:r>
            <a:r>
              <a:rPr lang="zh-TW" altLang="en-US" sz="2000" dirty="0">
                <a:solidFill>
                  <a:prstClr val="black"/>
                </a:solidFill>
              </a:rPr>
              <a:t>：</a:t>
            </a:r>
            <a:r>
              <a:rPr lang="en-US" altLang="zh-TW" sz="2000" dirty="0">
                <a:solidFill>
                  <a:prstClr val="black"/>
                </a:solidFill>
              </a:rPr>
              <a:t> 700</a:t>
            </a:r>
            <a:r>
              <a:rPr lang="zh-TW" altLang="en-US" sz="2000" dirty="0">
                <a:solidFill>
                  <a:prstClr val="black"/>
                </a:solidFill>
              </a:rPr>
              <a:t>*</a:t>
            </a:r>
            <a:r>
              <a:rPr lang="en-US" altLang="zh-TW" sz="2000" dirty="0">
                <a:solidFill>
                  <a:prstClr val="black"/>
                </a:solidFill>
              </a:rPr>
              <a:t>1,000*12=</a:t>
            </a:r>
            <a:r>
              <a:rPr lang="en-US" altLang="zh-TW" sz="2000" dirty="0">
                <a:solidFill>
                  <a:srgbClr val="FF0000"/>
                </a:solidFill>
              </a:rPr>
              <a:t>NT$8,400,000</a:t>
            </a:r>
          </a:p>
          <a:p>
            <a:r>
              <a:rPr lang="zh-TW" altLang="en-US" sz="2000" dirty="0">
                <a:solidFill>
                  <a:prstClr val="black"/>
                </a:solidFill>
              </a:rPr>
              <a:t>      團購推播： </a:t>
            </a:r>
            <a:r>
              <a:rPr lang="en-US" altLang="zh-TW" sz="2000" dirty="0">
                <a:solidFill>
                  <a:prstClr val="black"/>
                </a:solidFill>
              </a:rPr>
              <a:t>175</a:t>
            </a:r>
            <a:r>
              <a:rPr lang="zh-TW" altLang="en-US" sz="2000" dirty="0">
                <a:solidFill>
                  <a:prstClr val="black"/>
                </a:solidFill>
              </a:rPr>
              <a:t>*</a:t>
            </a:r>
            <a:r>
              <a:rPr lang="en-US" altLang="zh-TW" sz="2000" dirty="0">
                <a:solidFill>
                  <a:prstClr val="black"/>
                </a:solidFill>
              </a:rPr>
              <a:t>500*12=</a:t>
            </a:r>
            <a:r>
              <a:rPr lang="en-US" altLang="zh-TW" sz="2000" dirty="0">
                <a:solidFill>
                  <a:srgbClr val="FF0000"/>
                </a:solidFill>
              </a:rPr>
              <a:t>NT$1,050,000</a:t>
            </a:r>
          </a:p>
          <a:p>
            <a:r>
              <a:rPr lang="zh-TW" altLang="en-US" sz="2000" dirty="0">
                <a:solidFill>
                  <a:prstClr val="black"/>
                </a:solidFill>
              </a:rPr>
              <a:t>  </a:t>
            </a:r>
            <a:r>
              <a:rPr lang="en-US" altLang="zh-TW" sz="2000" dirty="0">
                <a:solidFill>
                  <a:prstClr val="black"/>
                </a:solidFill>
              </a:rPr>
              <a:t>    </a:t>
            </a:r>
          </a:p>
        </p:txBody>
      </p:sp>
      <p:graphicFrame>
        <p:nvGraphicFramePr>
          <p:cNvPr id="16" name="資料庫圖表 15"/>
          <p:cNvGraphicFramePr/>
          <p:nvPr>
            <p:extLst>
              <p:ext uri="{D42A27DB-BD31-4B8C-83A1-F6EECF244321}">
                <p14:modId xmlns:p14="http://schemas.microsoft.com/office/powerpoint/2010/main" val="4249436797"/>
              </p:ext>
            </p:extLst>
          </p:nvPr>
        </p:nvGraphicFramePr>
        <p:xfrm>
          <a:off x="107506" y="688784"/>
          <a:ext cx="3728006" cy="3944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62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2" y="-20537"/>
            <a:ext cx="5660362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十一、經營項目</a:t>
            </a:r>
            <a:r>
              <a:rPr lang="en-US" altLang="zh-TW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&amp;</a:t>
            </a:r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營運計畫</a:t>
            </a:r>
          </a:p>
        </p:txBody>
      </p:sp>
      <p:sp>
        <p:nvSpPr>
          <p:cNvPr id="10" name="矩形 9"/>
          <p:cNvSpPr/>
          <p:nvPr/>
        </p:nvSpPr>
        <p:spPr>
          <a:xfrm>
            <a:off x="2411780" y="2388235"/>
            <a:ext cx="5314239" cy="70787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lgDash"/>
          </a:ln>
        </p:spPr>
        <p:txBody>
          <a:bodyPr wrap="none" lIns="91422" tIns="45712" rIns="91422" bIns="45712">
            <a:spAutoFit/>
          </a:bodyPr>
          <a:lstStyle/>
          <a:p>
            <a:pPr algn="ctr"/>
            <a:r>
              <a:rPr lang="zh-TW" altLang="en-US" sz="4000" b="1" dirty="0">
                <a:ln w="12700">
                  <a:solidFill>
                    <a:schemeClr val="tx2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店家刊登廣告估計收入</a:t>
            </a:r>
            <a:endParaRPr lang="zh-TW" altLang="en-US" sz="4000" b="1" dirty="0">
              <a:ln w="12700">
                <a:solidFill>
                  <a:schemeClr val="tx2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7990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Graphic spid="16" grpId="0">
        <p:bldAsOne/>
      </p:bldGraphic>
      <p:bldP spid="10" grpId="0" animBg="1"/>
      <p:bldP spid="10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/>
          <p:cNvSpPr txBox="1"/>
          <p:nvPr/>
        </p:nvSpPr>
        <p:spPr>
          <a:xfrm>
            <a:off x="4067944" y="688785"/>
            <a:ext cx="5076056" cy="3170082"/>
          </a:xfrm>
          <a:prstGeom prst="rect">
            <a:avLst/>
          </a:prstGeom>
          <a:solidFill>
            <a:schemeClr val="bg1"/>
          </a:solidFill>
        </p:spPr>
        <p:txBody>
          <a:bodyPr wrap="square" lIns="91422" tIns="45712" rIns="91422" bIns="45712" rtlCol="0">
            <a:spAutoFit/>
          </a:bodyPr>
          <a:lstStyle/>
          <a:p>
            <a:r>
              <a:rPr lang="zh-TW" altLang="en-US" sz="2000" dirty="0">
                <a:solidFill>
                  <a:prstClr val="black"/>
                </a:solidFill>
              </a:rPr>
              <a:t>商家</a:t>
            </a:r>
            <a:r>
              <a:rPr lang="en-US" altLang="zh-TW" sz="2000" dirty="0">
                <a:solidFill>
                  <a:prstClr val="black"/>
                </a:solidFill>
              </a:rPr>
              <a:t>&amp;</a:t>
            </a:r>
            <a:r>
              <a:rPr lang="zh-TW" altLang="en-US" sz="2000" dirty="0">
                <a:solidFill>
                  <a:prstClr val="black"/>
                </a:solidFill>
              </a:rPr>
              <a:t>消費者只要</a:t>
            </a:r>
            <a:r>
              <a:rPr lang="en-US" altLang="zh-TW" sz="2000" dirty="0">
                <a:solidFill>
                  <a:prstClr val="black"/>
                </a:solidFill>
              </a:rPr>
              <a:t>100</a:t>
            </a:r>
            <a:r>
              <a:rPr lang="zh-TW" altLang="en-US" sz="2000" dirty="0">
                <a:solidFill>
                  <a:prstClr val="black"/>
                </a:solidFill>
              </a:rPr>
              <a:t>元就可以揪團：</a:t>
            </a:r>
            <a:endParaRPr lang="en-US" altLang="zh-TW" sz="2000" dirty="0">
              <a:solidFill>
                <a:prstClr val="black"/>
              </a:solidFill>
            </a:endParaRPr>
          </a:p>
          <a:p>
            <a:r>
              <a:rPr lang="zh-TW" altLang="en-US" sz="2000" dirty="0">
                <a:solidFill>
                  <a:prstClr val="black"/>
                </a:solidFill>
              </a:rPr>
              <a:t>以</a:t>
            </a:r>
            <a:r>
              <a:rPr lang="zh-TW" altLang="en-US" sz="2000" dirty="0">
                <a:solidFill>
                  <a:srgbClr val="FF0000"/>
                </a:solidFill>
              </a:rPr>
              <a:t>每團消費</a:t>
            </a:r>
            <a:r>
              <a:rPr lang="en-US" altLang="zh-TW" sz="2000" dirty="0">
                <a:solidFill>
                  <a:srgbClr val="FF0000"/>
                </a:solidFill>
              </a:rPr>
              <a:t>100</a:t>
            </a:r>
            <a:r>
              <a:rPr lang="zh-TW" altLang="en-US" sz="2000" dirty="0">
                <a:solidFill>
                  <a:prstClr val="black"/>
                </a:solidFill>
              </a:rPr>
              <a:t>計算</a:t>
            </a:r>
            <a:endParaRPr lang="en-US" altLang="zh-TW" sz="2000" dirty="0">
              <a:solidFill>
                <a:prstClr val="black"/>
              </a:solidFill>
            </a:endParaRPr>
          </a:p>
          <a:p>
            <a:r>
              <a:rPr lang="zh-TW" altLang="en-US" sz="2000" dirty="0">
                <a:solidFill>
                  <a:srgbClr val="FF0000"/>
                </a:solidFill>
              </a:rPr>
              <a:t>第一年   </a:t>
            </a:r>
            <a:r>
              <a:rPr lang="zh-TW" altLang="en-US" sz="2000" dirty="0"/>
              <a:t>成功揪團數逾</a:t>
            </a:r>
            <a:r>
              <a:rPr lang="en-US" altLang="zh-TW" sz="2000" dirty="0">
                <a:solidFill>
                  <a:srgbClr val="FF0000"/>
                </a:solidFill>
              </a:rPr>
              <a:t>3,500</a:t>
            </a:r>
            <a:r>
              <a:rPr lang="zh-TW" altLang="en-US" sz="2000" dirty="0"/>
              <a:t>團</a:t>
            </a:r>
          </a:p>
          <a:p>
            <a:r>
              <a:rPr lang="zh-TW" altLang="en-US" sz="2000" dirty="0">
                <a:solidFill>
                  <a:prstClr val="black"/>
                </a:solidFill>
              </a:rPr>
              <a:t>     手續費收入：</a:t>
            </a:r>
            <a:r>
              <a:rPr lang="en-US" altLang="zh-TW" sz="2000" dirty="0">
                <a:solidFill>
                  <a:prstClr val="black"/>
                </a:solidFill>
              </a:rPr>
              <a:t>3,500</a:t>
            </a:r>
            <a:r>
              <a:rPr lang="zh-TW" altLang="en-US" sz="2000" dirty="0">
                <a:solidFill>
                  <a:prstClr val="black"/>
                </a:solidFill>
              </a:rPr>
              <a:t>*</a:t>
            </a:r>
            <a:r>
              <a:rPr lang="en-US" altLang="zh-TW" sz="2000" dirty="0">
                <a:solidFill>
                  <a:prstClr val="black"/>
                </a:solidFill>
              </a:rPr>
              <a:t>100=</a:t>
            </a:r>
            <a:r>
              <a:rPr lang="en-US" altLang="zh-TW" sz="2000" dirty="0">
                <a:solidFill>
                  <a:srgbClr val="FF0000"/>
                </a:solidFill>
              </a:rPr>
              <a:t>NT$350,000</a:t>
            </a:r>
          </a:p>
          <a:p>
            <a:r>
              <a:rPr lang="zh-TW" altLang="en-US" sz="2000" dirty="0"/>
              <a:t>     </a:t>
            </a:r>
            <a:endParaRPr lang="en-US" altLang="zh-TW" sz="2000" dirty="0">
              <a:solidFill>
                <a:prstClr val="black"/>
              </a:solidFill>
            </a:endParaRPr>
          </a:p>
          <a:p>
            <a:r>
              <a:rPr lang="zh-TW" altLang="en-US" sz="2000" dirty="0">
                <a:solidFill>
                  <a:srgbClr val="FF0000"/>
                </a:solidFill>
              </a:rPr>
              <a:t>第二年   </a:t>
            </a:r>
            <a:r>
              <a:rPr lang="zh-TW" altLang="en-US" sz="2000" dirty="0"/>
              <a:t>成功揪團數逾</a:t>
            </a:r>
            <a:r>
              <a:rPr lang="en-US" altLang="zh-TW" sz="2000" dirty="0">
                <a:solidFill>
                  <a:srgbClr val="FF0000"/>
                </a:solidFill>
              </a:rPr>
              <a:t>5,000</a:t>
            </a:r>
            <a:r>
              <a:rPr lang="zh-TW" altLang="en-US" sz="2000" dirty="0"/>
              <a:t>團</a:t>
            </a:r>
          </a:p>
          <a:p>
            <a:r>
              <a:rPr lang="zh-TW" altLang="en-US" sz="2000" dirty="0">
                <a:solidFill>
                  <a:prstClr val="black"/>
                </a:solidFill>
              </a:rPr>
              <a:t>     手續費收入：</a:t>
            </a:r>
            <a:r>
              <a:rPr lang="en-US" altLang="zh-TW" sz="2000" dirty="0">
                <a:solidFill>
                  <a:prstClr val="black"/>
                </a:solidFill>
              </a:rPr>
              <a:t>5,000</a:t>
            </a:r>
            <a:r>
              <a:rPr lang="zh-TW" altLang="en-US" sz="2000" dirty="0">
                <a:solidFill>
                  <a:prstClr val="black"/>
                </a:solidFill>
              </a:rPr>
              <a:t>*</a:t>
            </a:r>
            <a:r>
              <a:rPr lang="en-US" altLang="zh-TW" sz="2000" dirty="0">
                <a:solidFill>
                  <a:prstClr val="black"/>
                </a:solidFill>
              </a:rPr>
              <a:t>100=</a:t>
            </a:r>
            <a:r>
              <a:rPr lang="en-US" altLang="zh-TW" sz="2000" dirty="0">
                <a:solidFill>
                  <a:srgbClr val="FF0000"/>
                </a:solidFill>
              </a:rPr>
              <a:t>NT$500,000</a:t>
            </a:r>
            <a:endParaRPr lang="en-US" altLang="zh-TW" sz="2000" dirty="0">
              <a:solidFill>
                <a:prstClr val="black"/>
              </a:solidFill>
            </a:endParaRPr>
          </a:p>
          <a:p>
            <a:endParaRPr lang="en-US" altLang="zh-TW" sz="2000" dirty="0">
              <a:solidFill>
                <a:prstClr val="black"/>
              </a:solidFill>
            </a:endParaRPr>
          </a:p>
          <a:p>
            <a:r>
              <a:rPr lang="zh-TW" altLang="en-US" sz="2000" dirty="0">
                <a:solidFill>
                  <a:srgbClr val="FF0000"/>
                </a:solidFill>
              </a:rPr>
              <a:t>第三年   </a:t>
            </a:r>
            <a:r>
              <a:rPr lang="zh-TW" altLang="en-US" sz="2000" dirty="0"/>
              <a:t>成功揪團數逾</a:t>
            </a:r>
            <a:r>
              <a:rPr lang="en-US" altLang="zh-TW" sz="2000" dirty="0">
                <a:solidFill>
                  <a:srgbClr val="FF0000"/>
                </a:solidFill>
              </a:rPr>
              <a:t>6,000</a:t>
            </a:r>
            <a:r>
              <a:rPr lang="zh-TW" altLang="en-US" sz="2000" dirty="0"/>
              <a:t>團</a:t>
            </a:r>
          </a:p>
          <a:p>
            <a:r>
              <a:rPr lang="zh-TW" altLang="en-US" sz="2000" dirty="0">
                <a:solidFill>
                  <a:prstClr val="black"/>
                </a:solidFill>
              </a:rPr>
              <a:t> 手續費收入：</a:t>
            </a:r>
            <a:r>
              <a:rPr lang="en-US" altLang="zh-TW" sz="2000" dirty="0">
                <a:solidFill>
                  <a:prstClr val="black"/>
                </a:solidFill>
              </a:rPr>
              <a:t>6,000</a:t>
            </a:r>
            <a:r>
              <a:rPr lang="zh-TW" altLang="en-US" sz="2000" dirty="0">
                <a:solidFill>
                  <a:prstClr val="black"/>
                </a:solidFill>
              </a:rPr>
              <a:t>*</a:t>
            </a:r>
            <a:r>
              <a:rPr lang="en-US" altLang="zh-TW" sz="2000" dirty="0">
                <a:solidFill>
                  <a:prstClr val="black"/>
                </a:solidFill>
              </a:rPr>
              <a:t>100=</a:t>
            </a:r>
            <a:r>
              <a:rPr lang="en-US" altLang="zh-TW" sz="2000" dirty="0">
                <a:solidFill>
                  <a:srgbClr val="FF0000"/>
                </a:solidFill>
              </a:rPr>
              <a:t>NT$600,000</a:t>
            </a:r>
            <a:r>
              <a:rPr lang="zh-TW" altLang="en-US" sz="2000" dirty="0">
                <a:solidFill>
                  <a:prstClr val="black"/>
                </a:solidFill>
              </a:rPr>
              <a:t>  </a:t>
            </a:r>
            <a:r>
              <a:rPr lang="en-US" altLang="zh-TW" sz="2000" dirty="0">
                <a:solidFill>
                  <a:prstClr val="black"/>
                </a:solidFill>
              </a:rPr>
              <a:t>   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63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2" y="-20537"/>
            <a:ext cx="5660362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十一、經營項目</a:t>
            </a:r>
            <a:r>
              <a:rPr lang="en-US" altLang="zh-TW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&amp;</a:t>
            </a:r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營運計畫</a:t>
            </a:r>
          </a:p>
        </p:txBody>
      </p:sp>
      <p:graphicFrame>
        <p:nvGraphicFramePr>
          <p:cNvPr id="16" name="資料庫圖表 15"/>
          <p:cNvGraphicFramePr/>
          <p:nvPr>
            <p:extLst>
              <p:ext uri="{D42A27DB-BD31-4B8C-83A1-F6EECF244321}">
                <p14:modId xmlns:p14="http://schemas.microsoft.com/office/powerpoint/2010/main" val="74153270"/>
              </p:ext>
            </p:extLst>
          </p:nvPr>
        </p:nvGraphicFramePr>
        <p:xfrm>
          <a:off x="107506" y="688784"/>
          <a:ext cx="3728006" cy="3944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矩形 9"/>
          <p:cNvSpPr/>
          <p:nvPr/>
        </p:nvSpPr>
        <p:spPr>
          <a:xfrm>
            <a:off x="3229146" y="2389976"/>
            <a:ext cx="3262395" cy="70787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lgDash"/>
          </a:ln>
        </p:spPr>
        <p:txBody>
          <a:bodyPr wrap="none" lIns="91422" tIns="45712" rIns="91422" bIns="45712">
            <a:spAutoFit/>
          </a:bodyPr>
          <a:lstStyle/>
          <a:p>
            <a:pPr algn="ctr"/>
            <a:r>
              <a:rPr lang="zh-TW" altLang="en-US" sz="4000" b="1" dirty="0">
                <a:ln w="12700">
                  <a:solidFill>
                    <a:schemeClr val="tx2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揪團估計收入</a:t>
            </a:r>
            <a:endParaRPr lang="zh-TW" altLang="en-US" sz="4000" b="1" dirty="0">
              <a:ln w="12700">
                <a:solidFill>
                  <a:schemeClr val="tx2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328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/>
          <p:cNvSpPr txBox="1"/>
          <p:nvPr/>
        </p:nvSpPr>
        <p:spPr>
          <a:xfrm>
            <a:off x="4339092" y="1131590"/>
            <a:ext cx="4409372" cy="2554529"/>
          </a:xfrm>
          <a:prstGeom prst="rect">
            <a:avLst/>
          </a:prstGeom>
          <a:solidFill>
            <a:schemeClr val="bg1"/>
          </a:solidFill>
        </p:spPr>
        <p:txBody>
          <a:bodyPr wrap="square" lIns="91422" tIns="45712" rIns="91422" bIns="45712" rtlCol="0">
            <a:spAutoFit/>
          </a:bodyPr>
          <a:lstStyle/>
          <a:p>
            <a:r>
              <a:rPr lang="zh-TW" altLang="en-US" sz="2000" dirty="0">
                <a:solidFill>
                  <a:prstClr val="black"/>
                </a:solidFill>
              </a:rPr>
              <a:t>團購單身物品平台：</a:t>
            </a:r>
            <a:endParaRPr lang="en-US" altLang="zh-TW" sz="2000" dirty="0">
              <a:solidFill>
                <a:prstClr val="black"/>
              </a:solidFill>
            </a:endParaRPr>
          </a:p>
          <a:p>
            <a:r>
              <a:rPr lang="zh-TW" altLang="en-US" sz="2000" dirty="0">
                <a:solidFill>
                  <a:prstClr val="black"/>
                </a:solidFill>
              </a:rPr>
              <a:t>以</a:t>
            </a:r>
            <a:r>
              <a:rPr lang="zh-TW" altLang="en-US" sz="2000" dirty="0">
                <a:solidFill>
                  <a:srgbClr val="FF0000"/>
                </a:solidFill>
              </a:rPr>
              <a:t>每月消費</a:t>
            </a:r>
            <a:r>
              <a:rPr lang="en-US" altLang="zh-TW" sz="2000" dirty="0">
                <a:solidFill>
                  <a:srgbClr val="FF0000"/>
                </a:solidFill>
              </a:rPr>
              <a:t>1,000</a:t>
            </a:r>
            <a:r>
              <a:rPr lang="zh-TW" altLang="en-US" sz="2000" dirty="0">
                <a:solidFill>
                  <a:prstClr val="black"/>
                </a:solidFill>
              </a:rPr>
              <a:t>計算</a:t>
            </a:r>
            <a:endParaRPr lang="en-US" altLang="zh-TW" sz="2000" dirty="0">
              <a:solidFill>
                <a:prstClr val="black"/>
              </a:solidFill>
            </a:endParaRPr>
          </a:p>
          <a:p>
            <a:endParaRPr lang="en-US" altLang="zh-TW" sz="2000" dirty="0">
              <a:solidFill>
                <a:prstClr val="black"/>
              </a:solidFill>
            </a:endParaRPr>
          </a:p>
          <a:p>
            <a:r>
              <a:rPr lang="zh-TW" altLang="en-US" sz="2000" dirty="0">
                <a:solidFill>
                  <a:srgbClr val="FF0000"/>
                </a:solidFill>
              </a:rPr>
              <a:t>第二年    </a:t>
            </a:r>
            <a:r>
              <a:rPr lang="zh-TW" altLang="en-US" sz="2000" dirty="0"/>
              <a:t>消費人數</a:t>
            </a:r>
            <a:r>
              <a:rPr lang="en-US" altLang="zh-TW" sz="2000" dirty="0">
                <a:solidFill>
                  <a:srgbClr val="FF0000"/>
                </a:solidFill>
              </a:rPr>
              <a:t>500</a:t>
            </a:r>
            <a:r>
              <a:rPr lang="zh-TW" altLang="en-US" sz="2000" dirty="0">
                <a:solidFill>
                  <a:srgbClr val="FF0000"/>
                </a:solidFill>
              </a:rPr>
              <a:t>人</a:t>
            </a:r>
            <a:endParaRPr lang="en-US" altLang="zh-TW" sz="2000" dirty="0">
              <a:solidFill>
                <a:srgbClr val="FF0000"/>
              </a:solidFill>
            </a:endParaRPr>
          </a:p>
          <a:p>
            <a:r>
              <a:rPr lang="en-US" altLang="zh-TW" sz="2000" dirty="0">
                <a:solidFill>
                  <a:srgbClr val="FF0000"/>
                </a:solidFill>
              </a:rPr>
              <a:t>     </a:t>
            </a:r>
            <a:r>
              <a:rPr lang="zh-TW" altLang="en-US" sz="2000" dirty="0">
                <a:solidFill>
                  <a:prstClr val="black"/>
                </a:solidFill>
              </a:rPr>
              <a:t>收入：</a:t>
            </a:r>
            <a:r>
              <a:rPr lang="en-US" altLang="zh-TW" sz="2000" dirty="0">
                <a:solidFill>
                  <a:prstClr val="black"/>
                </a:solidFill>
              </a:rPr>
              <a:t>1,000</a:t>
            </a:r>
            <a:r>
              <a:rPr lang="zh-TW" altLang="en-US" sz="2000" dirty="0">
                <a:solidFill>
                  <a:prstClr val="black"/>
                </a:solidFill>
              </a:rPr>
              <a:t>*</a:t>
            </a:r>
            <a:r>
              <a:rPr lang="en-US" altLang="zh-TW" sz="2000" dirty="0">
                <a:solidFill>
                  <a:prstClr val="black"/>
                </a:solidFill>
              </a:rPr>
              <a:t>500*12=</a:t>
            </a:r>
            <a:r>
              <a:rPr lang="en-US" altLang="zh-TW" sz="2000" dirty="0">
                <a:solidFill>
                  <a:srgbClr val="FF0000"/>
                </a:solidFill>
              </a:rPr>
              <a:t>NT$6,000,000</a:t>
            </a:r>
          </a:p>
          <a:p>
            <a:endParaRPr lang="en-US" altLang="zh-TW" sz="2000" dirty="0">
              <a:solidFill>
                <a:prstClr val="black"/>
              </a:solidFill>
            </a:endParaRPr>
          </a:p>
          <a:p>
            <a:r>
              <a:rPr lang="zh-TW" altLang="en-US" sz="2000" dirty="0">
                <a:solidFill>
                  <a:srgbClr val="FF0000"/>
                </a:solidFill>
              </a:rPr>
              <a:t>第三年   </a:t>
            </a:r>
            <a:r>
              <a:rPr lang="zh-TW" altLang="en-US" sz="2000" dirty="0"/>
              <a:t>消費人數</a:t>
            </a:r>
            <a:r>
              <a:rPr lang="en-US" altLang="zh-TW" sz="2000" dirty="0">
                <a:solidFill>
                  <a:srgbClr val="FF0000"/>
                </a:solidFill>
              </a:rPr>
              <a:t>800</a:t>
            </a:r>
            <a:r>
              <a:rPr lang="zh-TW" altLang="en-US" sz="2000" dirty="0">
                <a:solidFill>
                  <a:srgbClr val="FF0000"/>
                </a:solidFill>
              </a:rPr>
              <a:t>人</a:t>
            </a:r>
            <a:endParaRPr lang="en-US" altLang="zh-TW" sz="2000" dirty="0">
              <a:solidFill>
                <a:srgbClr val="FF0000"/>
              </a:solidFill>
            </a:endParaRPr>
          </a:p>
          <a:p>
            <a:r>
              <a:rPr lang="en-US" altLang="zh-TW" sz="2000" dirty="0">
                <a:solidFill>
                  <a:srgbClr val="FF0000"/>
                </a:solidFill>
              </a:rPr>
              <a:t>      </a:t>
            </a:r>
            <a:r>
              <a:rPr lang="zh-TW" altLang="en-US" sz="2000" dirty="0">
                <a:solidFill>
                  <a:prstClr val="black"/>
                </a:solidFill>
              </a:rPr>
              <a:t>收入：</a:t>
            </a:r>
            <a:r>
              <a:rPr lang="en-US" altLang="zh-TW" sz="2000" dirty="0">
                <a:solidFill>
                  <a:prstClr val="black"/>
                </a:solidFill>
              </a:rPr>
              <a:t>1,000</a:t>
            </a:r>
            <a:r>
              <a:rPr lang="zh-TW" altLang="en-US" sz="2000" dirty="0">
                <a:solidFill>
                  <a:prstClr val="black"/>
                </a:solidFill>
              </a:rPr>
              <a:t>*</a:t>
            </a:r>
            <a:r>
              <a:rPr lang="en-US" altLang="zh-TW" sz="2000" dirty="0">
                <a:solidFill>
                  <a:prstClr val="black"/>
                </a:solidFill>
              </a:rPr>
              <a:t>800*12=</a:t>
            </a:r>
            <a:r>
              <a:rPr lang="en-US" altLang="zh-TW" sz="2000" dirty="0">
                <a:solidFill>
                  <a:srgbClr val="FF0000"/>
                </a:solidFill>
              </a:rPr>
              <a:t>NT$9,600,000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64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2" y="-20537"/>
            <a:ext cx="5660362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十一、經營項目</a:t>
            </a:r>
            <a:r>
              <a:rPr lang="en-US" altLang="zh-TW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&amp;</a:t>
            </a:r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營運計畫</a:t>
            </a:r>
          </a:p>
        </p:txBody>
      </p:sp>
      <p:graphicFrame>
        <p:nvGraphicFramePr>
          <p:cNvPr id="16" name="資料庫圖表 15"/>
          <p:cNvGraphicFramePr/>
          <p:nvPr>
            <p:extLst>
              <p:ext uri="{D42A27DB-BD31-4B8C-83A1-F6EECF244321}">
                <p14:modId xmlns:p14="http://schemas.microsoft.com/office/powerpoint/2010/main" val="1643002165"/>
              </p:ext>
            </p:extLst>
          </p:nvPr>
        </p:nvGraphicFramePr>
        <p:xfrm>
          <a:off x="107506" y="688784"/>
          <a:ext cx="3728006" cy="3944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矩形 9"/>
          <p:cNvSpPr/>
          <p:nvPr/>
        </p:nvSpPr>
        <p:spPr>
          <a:xfrm>
            <a:off x="1930413" y="2381657"/>
            <a:ext cx="5314239" cy="70787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lgDash"/>
          </a:ln>
        </p:spPr>
        <p:txBody>
          <a:bodyPr wrap="none" lIns="91422" tIns="45712" rIns="91422" bIns="45712">
            <a:spAutoFit/>
          </a:bodyPr>
          <a:lstStyle/>
          <a:p>
            <a:pPr algn="ctr"/>
            <a:r>
              <a:rPr lang="zh-TW" altLang="en-US" sz="4000" b="1" dirty="0">
                <a:ln w="12700">
                  <a:solidFill>
                    <a:schemeClr val="tx2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單身團購平台估計收入</a:t>
            </a:r>
            <a:endParaRPr lang="zh-TW" altLang="en-US" sz="4000" b="1" dirty="0">
              <a:ln w="12700">
                <a:solidFill>
                  <a:schemeClr val="tx2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6608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65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文字方塊 6"/>
          <p:cNvSpPr txBox="1">
            <a:spLocks noChangeArrowheads="1"/>
          </p:cNvSpPr>
          <p:nvPr/>
        </p:nvSpPr>
        <p:spPr bwMode="auto">
          <a:xfrm>
            <a:off x="7452320" y="771550"/>
            <a:ext cx="1441384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zh-TW" altLang="en-US" sz="14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單位：新台幣元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251522" y="-20537"/>
            <a:ext cx="5231384" cy="1200312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十一、財務</a:t>
            </a:r>
            <a:r>
              <a:rPr lang="zh-TW" altLang="en-US" sz="3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分析 </a:t>
            </a:r>
            <a:r>
              <a:rPr lang="en-US" altLang="zh-TW" sz="3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3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1"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損益表</a:t>
            </a:r>
            <a:endParaRPr kumimoji="1"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  <a:p>
            <a:endParaRPr lang="zh-TW" altLang="en-US" sz="36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281839" y="4371950"/>
            <a:ext cx="1862161" cy="369316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r>
              <a:rPr lang="en-US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2017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年為試營運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542007"/>
              </p:ext>
            </p:extLst>
          </p:nvPr>
        </p:nvGraphicFramePr>
        <p:xfrm>
          <a:off x="107503" y="699542"/>
          <a:ext cx="7200800" cy="396044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919839"/>
                <a:gridCol w="1737158"/>
                <a:gridCol w="1806645"/>
                <a:gridCol w="1737158"/>
              </a:tblGrid>
              <a:tr h="321291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800" u="none" strike="noStrike" dirty="0">
                          <a:effectLst/>
                        </a:rPr>
                        <a:t>項目</a:t>
                      </a:r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800" u="none" strike="noStrike" dirty="0">
                          <a:effectLst/>
                        </a:rPr>
                        <a:t>第一年</a:t>
                      </a:r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800" u="none" strike="noStrike" dirty="0">
                          <a:effectLst/>
                        </a:rPr>
                        <a:t>第二年</a:t>
                      </a:r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800" u="none" strike="noStrike" dirty="0">
                          <a:effectLst/>
                        </a:rPr>
                        <a:t>第三年</a:t>
                      </a:r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63915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800" u="none" strike="noStrike">
                          <a:effectLst/>
                        </a:rPr>
                        <a:t>銷貨收入淨額</a:t>
                      </a:r>
                      <a:endParaRPr lang="zh-TW" alt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 dirty="0">
                          <a:effectLst/>
                        </a:rPr>
                        <a:t>5,150,000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 dirty="0">
                          <a:effectLst/>
                        </a:rPr>
                        <a:t>22,850,000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>
                          <a:effectLst/>
                        </a:rPr>
                        <a:t>28,050,000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63915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800" u="none" strike="noStrike">
                          <a:effectLst/>
                        </a:rPr>
                        <a:t>銷貨成本</a:t>
                      </a:r>
                      <a:endParaRPr lang="zh-TW" alt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 dirty="0">
                          <a:effectLst/>
                        </a:rPr>
                        <a:t>-1,575,294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 dirty="0" smtClean="0">
                          <a:effectLst/>
                        </a:rPr>
                        <a:t>-10,697,800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>
                          <a:effectLst/>
                        </a:rPr>
                        <a:t>-13,399,860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63915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800" u="none" strike="noStrike">
                          <a:effectLst/>
                        </a:rPr>
                        <a:t>銷貨毛利</a:t>
                      </a:r>
                      <a:endParaRPr lang="zh-TW" alt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>
                          <a:effectLst/>
                        </a:rPr>
                        <a:t>3,574,706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 dirty="0">
                          <a:effectLst/>
                        </a:rPr>
                        <a:t>14,152,200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>
                          <a:effectLst/>
                        </a:rPr>
                        <a:t>14,650,140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63915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800" u="none" strike="noStrike">
                          <a:effectLst/>
                        </a:rPr>
                        <a:t>水電費用 </a:t>
                      </a:r>
                      <a:endParaRPr lang="zh-TW" alt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>
                          <a:effectLst/>
                        </a:rPr>
                        <a:t>-48,000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 dirty="0">
                          <a:effectLst/>
                        </a:rPr>
                        <a:t>-72,000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>
                          <a:effectLst/>
                        </a:rPr>
                        <a:t>-72,000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63915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800" u="none" strike="noStrike">
                          <a:effectLst/>
                        </a:rPr>
                        <a:t>折舊費用 </a:t>
                      </a:r>
                      <a:endParaRPr lang="zh-TW" alt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>
                          <a:effectLst/>
                        </a:rPr>
                        <a:t>-95,000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 dirty="0">
                          <a:effectLst/>
                        </a:rPr>
                        <a:t>-95,000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>
                          <a:effectLst/>
                        </a:rPr>
                        <a:t>-95,000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63915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800" u="none" strike="noStrike">
                          <a:effectLst/>
                        </a:rPr>
                        <a:t>薪資費用 </a:t>
                      </a:r>
                      <a:endParaRPr lang="zh-TW" alt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>
                          <a:effectLst/>
                        </a:rPr>
                        <a:t>-2,340,480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 dirty="0">
                          <a:effectLst/>
                        </a:rPr>
                        <a:t>-3,510,720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 dirty="0">
                          <a:effectLst/>
                        </a:rPr>
                        <a:t>-3,510,720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63915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800" u="none" strike="noStrike">
                          <a:effectLst/>
                        </a:rPr>
                        <a:t>網路平台費用 </a:t>
                      </a:r>
                      <a:endParaRPr lang="zh-TW" alt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 dirty="0">
                          <a:effectLst/>
                        </a:rPr>
                        <a:t>-155,805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 dirty="0">
                          <a:effectLst/>
                        </a:rPr>
                        <a:t>-359,550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 dirty="0">
                          <a:effectLst/>
                        </a:rPr>
                        <a:t>-631,011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63915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800" u="none" strike="noStrike">
                          <a:effectLst/>
                        </a:rPr>
                        <a:t>其他費用</a:t>
                      </a:r>
                      <a:endParaRPr lang="zh-TW" alt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>
                          <a:effectLst/>
                        </a:rPr>
                        <a:t>-263,870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 dirty="0">
                          <a:effectLst/>
                        </a:rPr>
                        <a:t>-300,900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 dirty="0">
                          <a:effectLst/>
                        </a:rPr>
                        <a:t>-210,225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63915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800" u="none" strike="noStrike">
                          <a:effectLst/>
                        </a:rPr>
                        <a:t>營業費用合計 </a:t>
                      </a:r>
                      <a:endParaRPr lang="zh-TW" alt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>
                          <a:effectLst/>
                        </a:rPr>
                        <a:t>-2,903,155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>
                          <a:effectLst/>
                        </a:rPr>
                        <a:t>-4,338,170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 dirty="0">
                          <a:effectLst/>
                        </a:rPr>
                        <a:t>-4,518,956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63915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營業淨利</a:t>
                      </a:r>
                      <a:r>
                        <a:rPr lang="zh-TW" altLang="en-US" sz="1800" u="none" strike="noStrike" dirty="0">
                          <a:effectLst/>
                        </a:rPr>
                        <a:t>（損） </a:t>
                      </a:r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>
                          <a:effectLst/>
                        </a:rPr>
                        <a:t>671,551</a:t>
                      </a:r>
                      <a:endParaRPr lang="en-US" altLang="zh-TW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 dirty="0">
                          <a:effectLst/>
                        </a:rPr>
                        <a:t>7</a:t>
                      </a:r>
                      <a:r>
                        <a:rPr lang="en-US" altLang="zh-TW" sz="1800" u="none" strike="noStrike" dirty="0" smtClean="0">
                          <a:effectLst/>
                        </a:rPr>
                        <a:t>,814,030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800" u="none" strike="noStrike" dirty="0">
                          <a:effectLst/>
                        </a:rPr>
                        <a:t>10,131,184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向右箭號 2"/>
          <p:cNvSpPr/>
          <p:nvPr/>
        </p:nvSpPr>
        <p:spPr>
          <a:xfrm>
            <a:off x="3275856" y="555526"/>
            <a:ext cx="1008112" cy="576064"/>
          </a:xfrm>
          <a:prstGeom prst="rightArrow">
            <a:avLst/>
          </a:prstGeom>
          <a:solidFill>
            <a:srgbClr val="F22ED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1400" dirty="0" smtClean="0"/>
              <a:t>達成</a:t>
            </a:r>
            <a:r>
              <a:rPr kumimoji="1" lang="en-US" altLang="zh-TW" sz="1400" dirty="0" smtClean="0"/>
              <a:t>00%</a:t>
            </a:r>
          </a:p>
        </p:txBody>
      </p:sp>
      <p:sp>
        <p:nvSpPr>
          <p:cNvPr id="12" name="向右箭號 11"/>
          <p:cNvSpPr/>
          <p:nvPr/>
        </p:nvSpPr>
        <p:spPr>
          <a:xfrm>
            <a:off x="5076056" y="555526"/>
            <a:ext cx="1008112" cy="576064"/>
          </a:xfrm>
          <a:prstGeom prst="rightArrow">
            <a:avLst/>
          </a:prstGeom>
          <a:solidFill>
            <a:srgbClr val="F22ED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1400" dirty="0" smtClean="0"/>
              <a:t>成長</a:t>
            </a:r>
            <a:r>
              <a:rPr kumimoji="1" lang="en-US" altLang="zh-TW" sz="1400" dirty="0" smtClean="0"/>
              <a:t>00%</a:t>
            </a:r>
          </a:p>
        </p:txBody>
      </p:sp>
    </p:spTree>
    <p:extLst>
      <p:ext uri="{BB962C8B-B14F-4D97-AF65-F5344CB8AC3E}">
        <p14:creationId xmlns:p14="http://schemas.microsoft.com/office/powerpoint/2010/main" val="3698049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表格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052502"/>
              </p:ext>
            </p:extLst>
          </p:nvPr>
        </p:nvGraphicFramePr>
        <p:xfrm>
          <a:off x="179512" y="627534"/>
          <a:ext cx="8064896" cy="416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016224"/>
                <a:gridCol w="2016224"/>
                <a:gridCol w="2016224"/>
              </a:tblGrid>
              <a:tr h="282891">
                <a:tc>
                  <a:txBody>
                    <a:bodyPr/>
                    <a:lstStyle/>
                    <a:p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b="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r>
                        <a:rPr lang="zh-TW" altLang="en-US" sz="1500" b="0" dirty="0" smtClean="0">
                          <a:solidFill>
                            <a:schemeClr val="tx1"/>
                          </a:solidFill>
                        </a:rPr>
                        <a:t>年</a:t>
                      </a:r>
                      <a:endParaRPr lang="zh-TW" alt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b="0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r>
                        <a:rPr lang="zh-TW" altLang="en-US" sz="1500" b="0" dirty="0" smtClean="0">
                          <a:solidFill>
                            <a:schemeClr val="tx1"/>
                          </a:solidFill>
                        </a:rPr>
                        <a:t>年</a:t>
                      </a:r>
                      <a:endParaRPr lang="zh-TW" alt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b="0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r>
                        <a:rPr lang="zh-TW" altLang="en-US" sz="1500" b="0" dirty="0" smtClean="0">
                          <a:solidFill>
                            <a:schemeClr val="tx1"/>
                          </a:solidFill>
                        </a:rPr>
                        <a:t>年</a:t>
                      </a:r>
                      <a:endParaRPr lang="zh-TW" alt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9D9"/>
                    </a:solidFill>
                  </a:tcPr>
                </a:tc>
              </a:tr>
              <a:tr h="282891">
                <a:tc>
                  <a:txBody>
                    <a:bodyPr/>
                    <a:lstStyle/>
                    <a:p>
                      <a:r>
                        <a:rPr lang="zh-TW" altLang="en-US" sz="1500" dirty="0" smtClean="0"/>
                        <a:t>   現金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169,883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379,583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404,873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</a:tr>
              <a:tr h="282891">
                <a:tc>
                  <a:txBody>
                    <a:bodyPr/>
                    <a:lstStyle/>
                    <a:p>
                      <a:r>
                        <a:rPr lang="zh-TW" altLang="en-US" sz="1500" dirty="0" smtClean="0"/>
                        <a:t>   銀行存款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dirty="0" smtClean="0"/>
                        <a:t>432,346</a:t>
                      </a:r>
                      <a:endParaRPr lang="zh-TW" altLang="en-US" sz="1500" dirty="0" smtClean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671,169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720,927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</a:tr>
              <a:tr h="282891">
                <a:tc>
                  <a:txBody>
                    <a:bodyPr/>
                    <a:lstStyle/>
                    <a:p>
                      <a:r>
                        <a:rPr lang="zh-TW" altLang="en-US" sz="1500" dirty="0" smtClean="0"/>
                        <a:t>   硬體設備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44,000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574,000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1,024,000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</a:tr>
              <a:tr h="282891">
                <a:tc>
                  <a:txBody>
                    <a:bodyPr/>
                    <a:lstStyle/>
                    <a:p>
                      <a:r>
                        <a:rPr lang="zh-TW" altLang="en-US" sz="1500" dirty="0" smtClean="0"/>
                        <a:t>   辦公設備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24,000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254,000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384,000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</a:tr>
              <a:tr h="282891">
                <a:tc>
                  <a:txBody>
                    <a:bodyPr/>
                    <a:lstStyle/>
                    <a:p>
                      <a:r>
                        <a:rPr lang="zh-TW" altLang="en-US" sz="1500" dirty="0" smtClean="0"/>
                        <a:t>   專門技術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80,000</a:t>
                      </a:r>
                      <a:endParaRPr lang="zh-TW" altLang="en-US" sz="1500" dirty="0"/>
                    </a:p>
                  </a:txBody>
                  <a:tcP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360,000</a:t>
                      </a:r>
                      <a:endParaRPr lang="zh-TW" altLang="en-US" sz="1500" dirty="0"/>
                    </a:p>
                  </a:txBody>
                  <a:tcP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2,700,000</a:t>
                      </a:r>
                      <a:endParaRPr lang="zh-TW" altLang="en-US" sz="1500" dirty="0"/>
                    </a:p>
                  </a:txBody>
                  <a:tcP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9"/>
                    </a:solidFill>
                  </a:tcPr>
                </a:tc>
              </a:tr>
              <a:tr h="282891">
                <a:tc>
                  <a:txBody>
                    <a:bodyPr/>
                    <a:lstStyle/>
                    <a:p>
                      <a:r>
                        <a:rPr lang="zh-TW" altLang="en-US" sz="1500" b="1" dirty="0" smtClean="0"/>
                        <a:t>合計</a:t>
                      </a:r>
                      <a:endParaRPr lang="en-US" altLang="zh-TW" sz="1500" b="1" dirty="0" smtClean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750,229</a:t>
                      </a:r>
                      <a:endParaRPr lang="zh-TW" altLang="en-US" sz="1500" dirty="0"/>
                    </a:p>
                  </a:txBody>
                  <a:tcP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2,238,752</a:t>
                      </a:r>
                      <a:endParaRPr lang="zh-TW" altLang="en-US" sz="1500" dirty="0"/>
                    </a:p>
                  </a:txBody>
                  <a:tcP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5,233,800</a:t>
                      </a:r>
                      <a:endParaRPr lang="zh-TW" altLang="en-US" sz="1500" dirty="0"/>
                    </a:p>
                  </a:txBody>
                  <a:tcP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D9D9"/>
                    </a:solidFill>
                  </a:tcPr>
                </a:tc>
              </a:tr>
              <a:tr h="282891">
                <a:tc>
                  <a:txBody>
                    <a:bodyPr/>
                    <a:lstStyle/>
                    <a:p>
                      <a:endParaRPr lang="en-US" altLang="zh-TW" sz="1500" b="1" dirty="0" smtClean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</a:tr>
              <a:tr h="282891">
                <a:tc>
                  <a:txBody>
                    <a:bodyPr/>
                    <a:lstStyle/>
                    <a:p>
                      <a:r>
                        <a:rPr lang="zh-TW" altLang="en-US" sz="1500" baseline="0" dirty="0" smtClean="0"/>
                        <a:t>   </a:t>
                      </a:r>
                      <a:r>
                        <a:rPr lang="zh-TW" altLang="en-US" sz="1500" dirty="0" smtClean="0"/>
                        <a:t>應付帳款</a:t>
                      </a:r>
                      <a:endParaRPr lang="zh-TW" altLang="en-US" sz="1500" b="1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13,800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137,800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978,800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</a:tr>
              <a:tr h="2828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dirty="0" smtClean="0"/>
                        <a:t>   創業貸款</a:t>
                      </a:r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196,429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130,952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0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</a:tr>
              <a:tr h="282891">
                <a:tc>
                  <a:txBody>
                    <a:bodyPr/>
                    <a:lstStyle/>
                    <a:p>
                      <a:r>
                        <a:rPr lang="zh-TW" altLang="en-US" sz="1500" dirty="0" smtClean="0"/>
                        <a:t>   股本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600,000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1,000,000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2,000,000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</a:tr>
              <a:tr h="282891">
                <a:tc>
                  <a:txBody>
                    <a:bodyPr/>
                    <a:lstStyle/>
                    <a:p>
                      <a:r>
                        <a:rPr lang="zh-TW" altLang="en-US" sz="1500" dirty="0" smtClean="0"/>
                        <a:t>   稅前淨利</a:t>
                      </a:r>
                      <a:endParaRPr lang="zh-TW" altLang="en-US" sz="1500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-60,000</a:t>
                      </a:r>
                      <a:endParaRPr lang="zh-TW" altLang="en-US" sz="1500" dirty="0"/>
                    </a:p>
                  </a:txBody>
                  <a:tcP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970,000</a:t>
                      </a:r>
                      <a:endParaRPr lang="zh-TW" altLang="en-US" sz="1500" dirty="0"/>
                    </a:p>
                  </a:txBody>
                  <a:tcP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2,255,000</a:t>
                      </a:r>
                      <a:endParaRPr lang="zh-TW" altLang="en-US" sz="1500" dirty="0"/>
                    </a:p>
                  </a:txBody>
                  <a:tcP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9"/>
                    </a:solidFill>
                  </a:tcPr>
                </a:tc>
              </a:tr>
              <a:tr h="282891">
                <a:tc>
                  <a:txBody>
                    <a:bodyPr/>
                    <a:lstStyle/>
                    <a:p>
                      <a:r>
                        <a:rPr lang="zh-TW" altLang="en-US" sz="1500" b="1" dirty="0" smtClean="0"/>
                        <a:t>合計</a:t>
                      </a:r>
                      <a:endParaRPr lang="zh-TW" altLang="en-US" sz="1500" b="1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750,229</a:t>
                      </a:r>
                      <a:endParaRPr lang="zh-TW" altLang="en-US" sz="1500" dirty="0"/>
                    </a:p>
                  </a:txBody>
                  <a:tcP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2,238,752</a:t>
                      </a:r>
                      <a:endParaRPr lang="zh-TW" altLang="en-US" sz="1500" dirty="0"/>
                    </a:p>
                  </a:txBody>
                  <a:tcP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/>
                        <a:t>5,233,800</a:t>
                      </a:r>
                      <a:endParaRPr lang="zh-TW" altLang="en-US" sz="1500" dirty="0"/>
                    </a:p>
                  </a:txBody>
                  <a:tcP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D9D9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文字方塊 22"/>
          <p:cNvSpPr txBox="1"/>
          <p:nvPr/>
        </p:nvSpPr>
        <p:spPr>
          <a:xfrm>
            <a:off x="251522" y="-20537"/>
            <a:ext cx="7128087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十一、財務</a:t>
            </a:r>
            <a:r>
              <a:rPr lang="zh-TW" altLang="en-US" sz="3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分析 </a:t>
            </a:r>
            <a:r>
              <a:rPr lang="en-US" altLang="zh-TW" sz="3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–</a:t>
            </a:r>
            <a:r>
              <a:rPr lang="zh-TW" altLang="en-US" sz="3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 預估資產負債表</a:t>
            </a:r>
            <a:endParaRPr lang="zh-TW" altLang="en-US" sz="36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橢圓 23"/>
          <p:cNvSpPr/>
          <p:nvPr/>
        </p:nvSpPr>
        <p:spPr bwMode="auto">
          <a:xfrm>
            <a:off x="3203848" y="3795886"/>
            <a:ext cx="1128520" cy="328704"/>
          </a:xfrm>
          <a:prstGeom prst="ellipse">
            <a:avLst/>
          </a:prstGeom>
          <a:noFill/>
          <a:ln w="57150">
            <a:solidFill>
              <a:srgbClr val="FF0000"/>
            </a:solidFill>
            <a:bevel/>
            <a:headEnd/>
            <a:tailEnd/>
          </a:ln>
        </p:spPr>
        <p:txBody>
          <a:bodyPr rtlCol="0" anchor="ctr"/>
          <a:lstStyle/>
          <a:p>
            <a:pPr algn="ctr"/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25" name="橢圓 24"/>
          <p:cNvSpPr/>
          <p:nvPr/>
        </p:nvSpPr>
        <p:spPr bwMode="auto">
          <a:xfrm>
            <a:off x="5076056" y="3795886"/>
            <a:ext cx="1177615" cy="328704"/>
          </a:xfrm>
          <a:prstGeom prst="ellipse">
            <a:avLst/>
          </a:prstGeom>
          <a:noFill/>
          <a:ln w="57150">
            <a:solidFill>
              <a:srgbClr val="FF0000"/>
            </a:solidFill>
            <a:bevel/>
            <a:headEnd/>
            <a:tailEnd/>
          </a:ln>
        </p:spPr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6" name="橢圓 25"/>
          <p:cNvSpPr/>
          <p:nvPr/>
        </p:nvSpPr>
        <p:spPr bwMode="auto">
          <a:xfrm>
            <a:off x="7092280" y="3841073"/>
            <a:ext cx="1236683" cy="314854"/>
          </a:xfrm>
          <a:prstGeom prst="ellipse">
            <a:avLst/>
          </a:prstGeom>
          <a:noFill/>
          <a:ln w="57150">
            <a:solidFill>
              <a:srgbClr val="FF0000"/>
            </a:solidFill>
            <a:bevel/>
            <a:headEnd/>
            <a:tailEnd/>
          </a:ln>
        </p:spPr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2709003" y="2664778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+mn-ea"/>
                <a:ea typeface="+mn-ea"/>
              </a:rPr>
              <a:t>初創資本</a:t>
            </a:r>
            <a:endParaRPr lang="zh-TW" altLang="en-US" sz="32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8" name="橢圓 27"/>
          <p:cNvSpPr/>
          <p:nvPr/>
        </p:nvSpPr>
        <p:spPr bwMode="auto">
          <a:xfrm>
            <a:off x="5148064" y="2211710"/>
            <a:ext cx="1219185" cy="354826"/>
          </a:xfrm>
          <a:prstGeom prst="ellipse">
            <a:avLst/>
          </a:prstGeom>
          <a:noFill/>
          <a:ln w="57150">
            <a:solidFill>
              <a:srgbClr val="FF0000"/>
            </a:solidFill>
            <a:bevel/>
            <a:headEnd/>
            <a:tailEnd/>
          </a:ln>
        </p:spPr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9" name="橢圓 28"/>
          <p:cNvSpPr/>
          <p:nvPr/>
        </p:nvSpPr>
        <p:spPr bwMode="auto">
          <a:xfrm>
            <a:off x="7164288" y="2211710"/>
            <a:ext cx="1168005" cy="373813"/>
          </a:xfrm>
          <a:prstGeom prst="ellipse">
            <a:avLst/>
          </a:prstGeom>
          <a:noFill/>
          <a:ln w="57150">
            <a:solidFill>
              <a:srgbClr val="FF0000"/>
            </a:solidFill>
            <a:bevel/>
            <a:headEnd/>
            <a:tailEnd/>
          </a:ln>
        </p:spPr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3563888" y="2715766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latin typeface="+mn-ea"/>
                <a:ea typeface="+mn-ea"/>
              </a:rPr>
              <a:t>購買</a:t>
            </a:r>
            <a:r>
              <a:rPr lang="zh-TW" altLang="en-US" sz="3200" b="1" dirty="0" smtClean="0">
                <a:solidFill>
                  <a:srgbClr val="FF0000"/>
                </a:solidFill>
                <a:latin typeface="+mn-ea"/>
                <a:ea typeface="+mn-ea"/>
              </a:rPr>
              <a:t>專利</a:t>
            </a:r>
            <a:r>
              <a:rPr lang="zh-TW" altLang="en-US" sz="3200" b="1" dirty="0">
                <a:solidFill>
                  <a:srgbClr val="FF0000"/>
                </a:solidFill>
                <a:latin typeface="+mn-ea"/>
              </a:rPr>
              <a:t>強化供應鏈</a:t>
            </a:r>
            <a:endParaRPr lang="zh-TW" altLang="en-US" sz="32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31" name="橢圓 30"/>
          <p:cNvSpPr/>
          <p:nvPr/>
        </p:nvSpPr>
        <p:spPr bwMode="auto">
          <a:xfrm>
            <a:off x="3203848" y="4083918"/>
            <a:ext cx="1152128" cy="360040"/>
          </a:xfrm>
          <a:prstGeom prst="ellipse">
            <a:avLst/>
          </a:prstGeom>
          <a:noFill/>
          <a:ln w="57150">
            <a:solidFill>
              <a:srgbClr val="FF0000"/>
            </a:solidFill>
            <a:bevel/>
            <a:headEnd/>
            <a:tailEnd/>
          </a:ln>
        </p:spPr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2483768" y="2715766"/>
            <a:ext cx="60692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 smtClean="0">
                <a:solidFill>
                  <a:srgbClr val="FF0000"/>
                </a:solidFill>
                <a:latin typeface="+mn-ea"/>
                <a:ea typeface="+mn-ea"/>
              </a:rPr>
              <a:t>創立初期需要營運資金 盈餘不</a:t>
            </a:r>
            <a:r>
              <a:rPr lang="zh-TW" altLang="en-US" sz="3000" b="1" dirty="0">
                <a:solidFill>
                  <a:srgbClr val="FF0000"/>
                </a:solidFill>
                <a:latin typeface="+mn-ea"/>
                <a:ea typeface="+mn-ea"/>
              </a:rPr>
              <a:t>分配</a:t>
            </a:r>
          </a:p>
        </p:txBody>
      </p:sp>
      <p:sp>
        <p:nvSpPr>
          <p:cNvPr id="32" name="橢圓 31"/>
          <p:cNvSpPr/>
          <p:nvPr/>
        </p:nvSpPr>
        <p:spPr bwMode="auto">
          <a:xfrm>
            <a:off x="5076056" y="4155926"/>
            <a:ext cx="1149915" cy="311936"/>
          </a:xfrm>
          <a:prstGeom prst="ellipse">
            <a:avLst/>
          </a:prstGeom>
          <a:noFill/>
          <a:ln w="57150">
            <a:solidFill>
              <a:srgbClr val="FF0000"/>
            </a:solidFill>
            <a:bevel/>
            <a:headEnd/>
            <a:tailEnd/>
          </a:ln>
        </p:spPr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3" name="橢圓 32"/>
          <p:cNvSpPr/>
          <p:nvPr/>
        </p:nvSpPr>
        <p:spPr bwMode="auto">
          <a:xfrm>
            <a:off x="7092280" y="4145873"/>
            <a:ext cx="1264383" cy="298086"/>
          </a:xfrm>
          <a:prstGeom prst="ellipse">
            <a:avLst/>
          </a:prstGeom>
          <a:noFill/>
          <a:ln w="57150">
            <a:solidFill>
              <a:srgbClr val="FF0000"/>
            </a:solidFill>
            <a:bevel/>
            <a:headEnd/>
            <a:tailEnd/>
          </a:ln>
        </p:spPr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4254327" y="2658227"/>
            <a:ext cx="4410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+mn-ea"/>
                <a:ea typeface="+mn-ea"/>
              </a:rPr>
              <a:t>現金增資 充實營運資金</a:t>
            </a:r>
            <a:endParaRPr lang="zh-TW" altLang="en-US" sz="32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5060907" y="2640944"/>
            <a:ext cx="3589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+mn-ea"/>
                <a:ea typeface="+mn-ea"/>
              </a:rPr>
              <a:t>創投投資 公開發行</a:t>
            </a:r>
            <a:endParaRPr lang="zh-TW" altLang="en-US" sz="32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37" name="弧形箭號 (上彎) 4"/>
          <p:cNvSpPr/>
          <p:nvPr/>
        </p:nvSpPr>
        <p:spPr bwMode="auto">
          <a:xfrm rot="16352290">
            <a:off x="7175513" y="2478139"/>
            <a:ext cx="1973410" cy="694968"/>
          </a:xfrm>
          <a:prstGeom prst="curvedUpArrow">
            <a:avLst>
              <a:gd name="adj1" fmla="val 18503"/>
              <a:gd name="adj2" fmla="val 50000"/>
              <a:gd name="adj3" fmla="val 42869"/>
            </a:avLst>
          </a:prstGeom>
          <a:solidFill>
            <a:srgbClr val="FF0000"/>
          </a:solidFill>
          <a:ln w="12700">
            <a:noFill/>
            <a:bevel/>
            <a:headEnd/>
            <a:tailEnd/>
          </a:ln>
        </p:spPr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8" name="向上箭號 37"/>
          <p:cNvSpPr/>
          <p:nvPr/>
        </p:nvSpPr>
        <p:spPr bwMode="auto">
          <a:xfrm rot="2463657">
            <a:off x="6796419" y="2073604"/>
            <a:ext cx="392547" cy="1000164"/>
          </a:xfrm>
          <a:prstGeom prst="upArrow">
            <a:avLst/>
          </a:prstGeom>
          <a:solidFill>
            <a:srgbClr val="FF0066"/>
          </a:solidFill>
          <a:ln w="12700">
            <a:noFill/>
            <a:bevel/>
            <a:headEnd/>
            <a:tailEnd/>
          </a:ln>
        </p:spPr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9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641618" y="4582889"/>
            <a:ext cx="2057400" cy="365125"/>
          </a:xfrm>
        </p:spPr>
        <p:txBody>
          <a:bodyPr/>
          <a:lstStyle/>
          <a:p>
            <a:pPr>
              <a:defRPr/>
            </a:pPr>
            <a:fld id="{A3CA7DC4-31D6-44BA-99DB-B82F15A79FBD}" type="slidenum">
              <a:rPr lang="zh-TW" altLang="en-US" sz="1600" smtClean="0">
                <a:latin typeface="+mn-ea"/>
                <a:ea typeface="+mn-ea"/>
              </a:rPr>
              <a:pPr>
                <a:defRPr/>
              </a:pPr>
              <a:t>66</a:t>
            </a:fld>
            <a:endParaRPr lang="zh-CN" altLang="en-US" sz="1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82341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/>
      <p:bldP spid="27" grpId="1"/>
      <p:bldP spid="28" grpId="0" animBg="1"/>
      <p:bldP spid="28" grpId="1" animBg="1"/>
      <p:bldP spid="29" grpId="0" animBg="1"/>
      <p:bldP spid="29" grpId="1" animBg="1"/>
      <p:bldP spid="30" grpId="0"/>
      <p:bldP spid="30" grpId="1"/>
      <p:bldP spid="31" grpId="0" animBg="1"/>
      <p:bldP spid="34" grpId="0"/>
      <p:bldP spid="32" grpId="0" animBg="1"/>
      <p:bldP spid="33" grpId="0" animBg="1"/>
      <p:bldP spid="35" grpId="0"/>
      <p:bldP spid="35" grpId="1"/>
      <p:bldP spid="36" grpId="0"/>
      <p:bldP spid="36" grpId="1"/>
      <p:bldP spid="37" grpId="0" animBg="1"/>
      <p:bldP spid="37" grpId="1" animBg="1"/>
      <p:bldP spid="38" grpId="0" animBg="1"/>
      <p:bldP spid="38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67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51522" y="-20537"/>
            <a:ext cx="5231384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十一、財務</a:t>
            </a:r>
            <a:r>
              <a:rPr lang="zh-TW" altLang="en-US" sz="3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分析</a:t>
            </a:r>
            <a:r>
              <a:rPr lang="en-US" altLang="zh-TW" sz="3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 -</a:t>
            </a:r>
            <a:r>
              <a:rPr lang="zh-TW" altLang="en-US" sz="3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1" lang="zh-TW" altLang="en-US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損益表</a:t>
            </a:r>
            <a:endParaRPr kumimoji="1" lang="zh-TW" altLang="en-US" sz="24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1" name="文字方塊 6"/>
          <p:cNvSpPr txBox="1">
            <a:spLocks noChangeArrowheads="1"/>
          </p:cNvSpPr>
          <p:nvPr/>
        </p:nvSpPr>
        <p:spPr bwMode="auto">
          <a:xfrm>
            <a:off x="7380312" y="4299942"/>
            <a:ext cx="1441384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zh-TW" altLang="en-US" sz="14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單位：新台幣元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021406"/>
              </p:ext>
            </p:extLst>
          </p:nvPr>
        </p:nvGraphicFramePr>
        <p:xfrm>
          <a:off x="179512" y="3363838"/>
          <a:ext cx="7030073" cy="13179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9473"/>
                <a:gridCol w="1800200"/>
                <a:gridCol w="1800200"/>
                <a:gridCol w="1800200"/>
              </a:tblGrid>
              <a:tr h="453896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800" u="none" strike="noStrike" dirty="0">
                          <a:effectLst/>
                        </a:rPr>
                        <a:t>營業收入</a:t>
                      </a:r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細明體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800" u="none" strike="noStrike" dirty="0">
                          <a:effectLst/>
                        </a:rPr>
                        <a:t>5,150,000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800" u="none" strike="noStrike">
                          <a:effectLst/>
                        </a:rPr>
                        <a:t>22,850,000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800" u="none" strike="noStrike" dirty="0">
                          <a:effectLst/>
                        </a:rPr>
                        <a:t>28,050,000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800" u="none" strike="noStrike" dirty="0">
                          <a:effectLst/>
                        </a:rPr>
                        <a:t>營業費用</a:t>
                      </a:r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細明體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800" u="none" strike="noStrike" dirty="0">
                          <a:effectLst/>
                        </a:rPr>
                        <a:t>2,903,155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800" u="none" strike="noStrike" dirty="0">
                          <a:effectLst/>
                        </a:rPr>
                        <a:t>4,338,170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800" u="none" strike="noStrike" dirty="0">
                          <a:effectLst/>
                        </a:rPr>
                        <a:t>4,518,956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800" u="none" strike="noStrike" dirty="0">
                          <a:effectLst/>
                        </a:rPr>
                        <a:t>營業淨利</a:t>
                      </a:r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細明體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800" u="none" strike="noStrike" dirty="0">
                          <a:effectLst/>
                        </a:rPr>
                        <a:t>671,551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800" u="none" strike="noStrike" dirty="0">
                          <a:effectLst/>
                        </a:rPr>
                        <a:t>7</a:t>
                      </a:r>
                      <a:r>
                        <a:rPr lang="en-US" altLang="zh-TW" sz="1800" u="none" strike="noStrike" dirty="0" smtClean="0">
                          <a:effectLst/>
                        </a:rPr>
                        <a:t>,814,030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800" u="none" strike="noStrike" dirty="0">
                          <a:effectLst/>
                        </a:rPr>
                        <a:t>10,131,184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圖表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6768099"/>
              </p:ext>
            </p:extLst>
          </p:nvPr>
        </p:nvGraphicFramePr>
        <p:xfrm>
          <a:off x="971600" y="627534"/>
          <a:ext cx="7292905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9476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Graphic spid="18" grpId="0">
        <p:bldAsOne/>
      </p:bldGraphic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526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群組 44"/>
          <p:cNvGrpSpPr/>
          <p:nvPr/>
        </p:nvGrpSpPr>
        <p:grpSpPr>
          <a:xfrm>
            <a:off x="251521" y="1563638"/>
            <a:ext cx="2576046" cy="2448272"/>
            <a:chOff x="395536" y="627534"/>
            <a:chExt cx="2576047" cy="2448272"/>
          </a:xfrm>
        </p:grpSpPr>
        <p:pic>
          <p:nvPicPr>
            <p:cNvPr id="4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2598" y1="9168" x2="43633" y2="7640"/>
                          <a14:foregroundMark x1="50255" y1="5772" x2="87946" y2="24958"/>
                          <a14:foregroundMark x1="87946" y1="32937" x2="93718" y2="61969"/>
                          <a14:foregroundMark x1="40577" y1="94397" x2="62988" y2="91171"/>
                          <a14:foregroundMark x1="91511" y1="69949" x2="82513" y2="82852"/>
                          <a14:foregroundMark x1="70628" y1="91511" x2="73345" y2="87946"/>
                          <a14:foregroundMark x1="23430" y1="16808" x2="5603" y2="40238"/>
                          <a14:foregroundMark x1="24618" y1="10526" x2="33277" y2="14601"/>
                          <a14:foregroundMark x1="13922" y1="16808" x2="27165" y2="25976"/>
                          <a14:foregroundMark x1="8149" y1="26655" x2="13922" y2="31579"/>
                          <a14:foregroundMark x1="5093" y1="47878" x2="12394" y2="69610"/>
                          <a14:foregroundMark x1="4414" y1="59762" x2="12394" y2="74024"/>
                          <a14:foregroundMark x1="11715" y1="75042" x2="20204" y2="84211"/>
                          <a14:foregroundMark x1="24109" y1="87606" x2="41087" y2="95246"/>
                          <a14:foregroundMark x1="39219" y1="94058" x2="52292" y2="96604"/>
                          <a14:foregroundMark x1="50255" y1="95586" x2="59423" y2="94058"/>
                          <a14:foregroundMark x1="52801" y1="96265" x2="53820" y2="97793"/>
                          <a14:foregroundMark x1="59423" y1="3735" x2="72496" y2="9168"/>
                          <a14:foregroundMark x1="76910" y1="11036" x2="85059" y2="19015"/>
                          <a14:foregroundMark x1="90832" y1="30730" x2="97453" y2="522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627534"/>
              <a:ext cx="2448272" cy="2448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矩形 46"/>
            <p:cNvSpPr/>
            <p:nvPr/>
          </p:nvSpPr>
          <p:spPr>
            <a:xfrm>
              <a:off x="790676" y="1563638"/>
              <a:ext cx="218090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dirty="0">
                  <a:solidFill>
                    <a:schemeClr val="accent6">
                      <a:lumMod val="50000"/>
                    </a:schemeClr>
                  </a:solidFill>
                  <a:latin typeface="Rage Italic" pitchFamily="66" charset="0"/>
                </a:rPr>
                <a:t>Together</a:t>
              </a:r>
              <a:endParaRPr lang="zh-TW" altLang="en-US" sz="4000" dirty="0">
                <a:solidFill>
                  <a:schemeClr val="accent6">
                    <a:lumMod val="50000"/>
                  </a:schemeClr>
                </a:solidFill>
                <a:latin typeface="Rage Italic" pitchFamily="66" charset="0"/>
              </a:endParaRPr>
            </a:p>
          </p:txBody>
        </p:sp>
      </p:grpSp>
      <p:cxnSp>
        <p:nvCxnSpPr>
          <p:cNvPr id="6" name="直線接點 5"/>
          <p:cNvCxnSpPr/>
          <p:nvPr/>
        </p:nvCxnSpPr>
        <p:spPr>
          <a:xfrm>
            <a:off x="3131840" y="2130460"/>
            <a:ext cx="0" cy="11521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2843808" y="2634516"/>
            <a:ext cx="576064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2555776" y="1915542"/>
            <a:ext cx="4176464" cy="5842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lvl="0" algn="ctr"/>
            <a:r>
              <a:rPr lang="zh-TW" altLang="en-US" sz="4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十二、結論</a:t>
            </a:r>
            <a:endParaRPr lang="en-US" altLang="zh-TW" sz="4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橢圓 10">
            <a:hlinkClick r:id="" action="ppaction://hlinkshowjump?jump=lastslide"/>
          </p:cNvPr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/>
          </a:p>
        </p:txBody>
      </p:sp>
      <p:sp>
        <p:nvSpPr>
          <p:cNvPr id="12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68</a:t>
            </a:fld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592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/>
          <p:nvPr/>
        </p:nvPicPr>
        <p:blipFill>
          <a:blip r:embed="rId2"/>
          <a:srcRect b="26158"/>
          <a:stretch>
            <a:fillRect/>
          </a:stretch>
        </p:blipFill>
        <p:spPr>
          <a:xfrm>
            <a:off x="-10096" y="936913"/>
            <a:ext cx="9190608" cy="3795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04448" y="4785996"/>
            <a:ext cx="504056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69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7848" y="687214"/>
            <a:ext cx="1527175" cy="6604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價格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(Price)</a:t>
            </a:r>
          </a:p>
        </p:txBody>
      </p:sp>
      <p:sp>
        <p:nvSpPr>
          <p:cNvPr id="32" name="矩形 31"/>
          <p:cNvSpPr/>
          <p:nvPr/>
        </p:nvSpPr>
        <p:spPr>
          <a:xfrm>
            <a:off x="2339752" y="699542"/>
            <a:ext cx="1584176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宣傳促銷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(Promotion)</a:t>
            </a:r>
          </a:p>
        </p:txBody>
      </p:sp>
      <p:sp>
        <p:nvSpPr>
          <p:cNvPr id="33" name="矩形 32"/>
          <p:cNvSpPr/>
          <p:nvPr/>
        </p:nvSpPr>
        <p:spPr>
          <a:xfrm>
            <a:off x="3635898" y="674886"/>
            <a:ext cx="1590675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通路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(Place)</a:t>
            </a:r>
          </a:p>
        </p:txBody>
      </p:sp>
      <p:sp>
        <p:nvSpPr>
          <p:cNvPr id="34" name="矩形 33"/>
          <p:cNvSpPr/>
          <p:nvPr/>
        </p:nvSpPr>
        <p:spPr>
          <a:xfrm>
            <a:off x="4499992" y="699542"/>
            <a:ext cx="2235200" cy="13208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人員訓練</a:t>
            </a:r>
          </a:p>
          <a:p>
            <a:pPr algn="ctr"/>
            <a:r>
              <a:rPr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(People)</a:t>
            </a:r>
          </a:p>
        </p:txBody>
      </p:sp>
      <p:pic>
        <p:nvPicPr>
          <p:cNvPr id="17" name="圖片 16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-468558" y="406028"/>
            <a:ext cx="6022975" cy="1517650"/>
          </a:xfrm>
          <a:prstGeom prst="rect">
            <a:avLst/>
          </a:prstGeom>
          <a:noFill/>
        </p:spPr>
      </p:pic>
      <p:sp>
        <p:nvSpPr>
          <p:cNvPr id="18" name="矩形 17"/>
          <p:cNvSpPr/>
          <p:nvPr/>
        </p:nvSpPr>
        <p:spPr>
          <a:xfrm>
            <a:off x="4716016" y="701502"/>
            <a:ext cx="3416300" cy="646112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2400" dirty="0">
                <a:solidFill>
                  <a:schemeClr val="accent2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單身交友越安心</a:t>
            </a:r>
          </a:p>
        </p:txBody>
      </p:sp>
      <p:sp>
        <p:nvSpPr>
          <p:cNvPr id="19" name="矩形 18"/>
          <p:cNvSpPr/>
          <p:nvPr/>
        </p:nvSpPr>
        <p:spPr>
          <a:xfrm>
            <a:off x="4716016" y="1133550"/>
            <a:ext cx="3416300" cy="646112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24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交友揪團越盡興</a:t>
            </a:r>
          </a:p>
        </p:txBody>
      </p:sp>
      <p:sp>
        <p:nvSpPr>
          <p:cNvPr id="20" name="矩形 19"/>
          <p:cNvSpPr/>
          <p:nvPr/>
        </p:nvSpPr>
        <p:spPr>
          <a:xfrm>
            <a:off x="4788024" y="1570734"/>
            <a:ext cx="2954337" cy="644525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2400" dirty="0">
                <a:solidFill>
                  <a:schemeClr val="accent3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創新行銷手法</a:t>
            </a:r>
          </a:p>
        </p:txBody>
      </p:sp>
      <p:sp>
        <p:nvSpPr>
          <p:cNvPr id="22" name="矩形 21"/>
          <p:cNvSpPr/>
          <p:nvPr/>
        </p:nvSpPr>
        <p:spPr>
          <a:xfrm rot="816372">
            <a:off x="7110238" y="1788343"/>
            <a:ext cx="1782242" cy="1360289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endParaRPr sz="900" dirty="0">
              <a:solidFill>
                <a:prstClr val="black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zh-TW" alt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互利</a:t>
            </a:r>
            <a:endParaRPr lang="zh-TW" alt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51522" y="-20537"/>
            <a:ext cx="2492954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十二、結論</a:t>
            </a:r>
          </a:p>
        </p:txBody>
      </p:sp>
      <p:sp>
        <p:nvSpPr>
          <p:cNvPr id="24" name="矩形 23"/>
          <p:cNvSpPr/>
          <p:nvPr/>
        </p:nvSpPr>
        <p:spPr>
          <a:xfrm>
            <a:off x="4918002" y="1991123"/>
            <a:ext cx="2954337" cy="644525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商家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&amp;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消費者都</a:t>
            </a:r>
          </a:p>
        </p:txBody>
      </p:sp>
    </p:spTree>
    <p:extLst>
      <p:ext uri="{BB962C8B-B14F-4D97-AF65-F5344CB8AC3E}">
        <p14:creationId xmlns:p14="http://schemas.microsoft.com/office/powerpoint/2010/main" val="127228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9552" y="699542"/>
            <a:ext cx="3672408" cy="923314"/>
          </a:xfrm>
          <a:prstGeom prst="rect">
            <a:avLst/>
          </a:prstGeom>
        </p:spPr>
        <p:txBody>
          <a:bodyPr wrap="square" lIns="91422" tIns="45712" rIns="91422" bIns="45712">
            <a:spAutoFit/>
          </a:bodyPr>
          <a:lstStyle/>
          <a:p>
            <a:r>
              <a:rPr lang="zh-TW" altLang="en-US" sz="5400" b="1" u="sng" dirty="0">
                <a:solidFill>
                  <a:schemeClr val="tx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單身的悲哀</a:t>
            </a:r>
            <a:endParaRPr lang="zh-TW" altLang="zh-TW" sz="5400" b="1" u="sng" dirty="0">
              <a:solidFill>
                <a:schemeClr val="tx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21150" y="1419622"/>
            <a:ext cx="4572000" cy="923314"/>
          </a:xfrm>
          <a:prstGeom prst="rect">
            <a:avLst/>
          </a:prstGeom>
        </p:spPr>
        <p:txBody>
          <a:bodyPr lIns="91422" tIns="45712" rIns="91422" bIns="45712">
            <a:spAutoFit/>
          </a:bodyPr>
          <a:lstStyle/>
          <a:p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去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逛超市，看到每包菜都是家庭號的大份量，回家忍不住放聲大哭，為自己的單身狀態感到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悲哀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49564" y="2499744"/>
            <a:ext cx="4594436" cy="646315"/>
          </a:xfrm>
          <a:prstGeom prst="rect">
            <a:avLst/>
          </a:prstGeom>
        </p:spPr>
        <p:txBody>
          <a:bodyPr wrap="square" lIns="91422" tIns="45712" rIns="91422" bIns="45712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偶爾想做點家常菜，但滿桌菜卻只能獨自食用，吃不完只能當做隔夜菜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499992" y="3363838"/>
            <a:ext cx="4356992" cy="369332"/>
          </a:xfrm>
          <a:prstGeom prst="rect">
            <a:avLst/>
          </a:prstGeom>
        </p:spPr>
        <p:txBody>
          <a:bodyPr wrap="square" lIns="91422" tIns="45712" rIns="91422" bIns="45712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朋友們都有伴侶，自己卻形單影隻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76058" y="4227935"/>
            <a:ext cx="3851920" cy="646315"/>
          </a:xfrm>
          <a:prstGeom prst="rect">
            <a:avLst/>
          </a:prstGeom>
        </p:spPr>
        <p:txBody>
          <a:bodyPr wrap="square" lIns="91422" tIns="45712" rIns="91422" bIns="45712">
            <a:sp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單身不是罪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6886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 b="20071"/>
          <a:stretch>
            <a:fillRect/>
          </a:stretch>
        </p:blipFill>
        <p:spPr>
          <a:xfrm>
            <a:off x="-18048" y="627534"/>
            <a:ext cx="9162050" cy="4104456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4101701" y="4296172"/>
            <a:ext cx="4803914" cy="55398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91422" tIns="45712" rIns="91422" bIns="45712">
            <a:spAutoFit/>
          </a:bodyPr>
          <a:lstStyle/>
          <a:p>
            <a:r>
              <a:rPr lang="zh-TW" altLang="en-US" sz="1000" dirty="0">
                <a:solidFill>
                  <a:prstClr val="black"/>
                </a:solidFill>
              </a:rPr>
              <a:t>原文網址</a:t>
            </a:r>
            <a:r>
              <a:rPr lang="en-US" altLang="zh-TW" sz="1000" dirty="0">
                <a:solidFill>
                  <a:prstClr val="black"/>
                </a:solidFill>
              </a:rPr>
              <a:t>: </a:t>
            </a:r>
            <a:r>
              <a:rPr lang="zh-TW" altLang="en-US" sz="1000" dirty="0">
                <a:solidFill>
                  <a:prstClr val="black"/>
                </a:solidFill>
                <a:hlinkClick r:id="rId6"/>
              </a:rPr>
              <a:t>理財周刊／楊志良：每隔一代，人口減一半 </a:t>
            </a:r>
            <a:r>
              <a:rPr lang="en-US" altLang="zh-TW" sz="1000" dirty="0">
                <a:solidFill>
                  <a:prstClr val="black"/>
                </a:solidFill>
                <a:hlinkClick r:id="rId6"/>
              </a:rPr>
              <a:t>| </a:t>
            </a:r>
            <a:r>
              <a:rPr lang="en-US" altLang="zh-TW" sz="1000" dirty="0" err="1">
                <a:solidFill>
                  <a:prstClr val="black"/>
                </a:solidFill>
                <a:hlinkClick r:id="rId6"/>
              </a:rPr>
              <a:t>ETtoday</a:t>
            </a:r>
            <a:r>
              <a:rPr lang="zh-TW" altLang="en-US" sz="1000" dirty="0">
                <a:solidFill>
                  <a:prstClr val="black"/>
                </a:solidFill>
                <a:hlinkClick r:id="rId6"/>
              </a:rPr>
              <a:t>財經新聞 </a:t>
            </a:r>
            <a:r>
              <a:rPr lang="en-US" altLang="zh-TW" sz="1000" dirty="0">
                <a:solidFill>
                  <a:prstClr val="black"/>
                </a:solidFill>
                <a:hlinkClick r:id="rId6"/>
              </a:rPr>
              <a:t>| </a:t>
            </a:r>
            <a:r>
              <a:rPr lang="en-US" altLang="zh-TW" sz="1000" dirty="0" err="1">
                <a:solidFill>
                  <a:prstClr val="black"/>
                </a:solidFill>
                <a:hlinkClick r:id="rId6"/>
              </a:rPr>
              <a:t>ETtoday</a:t>
            </a:r>
            <a:r>
              <a:rPr lang="en-US" altLang="zh-TW" sz="1000" dirty="0">
                <a:solidFill>
                  <a:prstClr val="black"/>
                </a:solidFill>
                <a:hlinkClick r:id="rId6"/>
              </a:rPr>
              <a:t> </a:t>
            </a:r>
            <a:r>
              <a:rPr lang="zh-TW" altLang="en-US" sz="1000" dirty="0">
                <a:solidFill>
                  <a:prstClr val="black"/>
                </a:solidFill>
                <a:hlinkClick r:id="rId6"/>
              </a:rPr>
              <a:t>新聞雲</a:t>
            </a:r>
            <a:r>
              <a:rPr lang="zh-TW" altLang="en-US" sz="1000" dirty="0">
                <a:solidFill>
                  <a:prstClr val="black"/>
                </a:solidFill>
              </a:rPr>
              <a:t> </a:t>
            </a:r>
            <a:r>
              <a:rPr lang="en-US" altLang="zh-TW" sz="1000" dirty="0">
                <a:solidFill>
                  <a:prstClr val="black"/>
                </a:solidFill>
                <a:hlinkClick r:id="rId6"/>
              </a:rPr>
              <a:t>http://www.ettoday.net/news/20150109/448804.htm#ixzz3WWcC56KK</a:t>
            </a:r>
            <a:endParaRPr lang="zh-TW" altLang="en-US" sz="1000" dirty="0">
              <a:solidFill>
                <a:prstClr val="black"/>
              </a:solidFill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1906590" y="2268540"/>
            <a:ext cx="5330825" cy="606425"/>
            <a:chOff x="1201" y="1429"/>
            <a:chExt cx="3358" cy="382"/>
          </a:xfrm>
        </p:grpSpPr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01" y="1429"/>
              <a:ext cx="3358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" y="1429"/>
              <a:ext cx="3364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爆炸 2 12"/>
          <p:cNvSpPr/>
          <p:nvPr/>
        </p:nvSpPr>
        <p:spPr>
          <a:xfrm>
            <a:off x="251520" y="573528"/>
            <a:ext cx="8352928" cy="3960440"/>
          </a:xfrm>
          <a:prstGeom prst="irregularSeal2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 sz="36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13242" y="1947633"/>
            <a:ext cx="5524408" cy="1446534"/>
          </a:xfrm>
          <a:prstGeom prst="rect">
            <a:avLst/>
          </a:prstGeom>
          <a:noFill/>
        </p:spPr>
        <p:txBody>
          <a:bodyPr wrap="none" lIns="91422" tIns="45712" rIns="91422" bIns="45712">
            <a:spAutoFit/>
          </a:bodyPr>
          <a:lstStyle/>
          <a:p>
            <a:pPr algn="ctr"/>
            <a:r>
              <a:rPr lang="zh-TW" alt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我單身，</a:t>
            </a:r>
            <a:endParaRPr lang="en-US" altLang="zh-TW" sz="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</a:endParaRPr>
          </a:p>
          <a:p>
            <a:pPr algn="ctr"/>
            <a:r>
              <a:rPr lang="zh-TW" alt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生活就不能很精彩嗎</a:t>
            </a:r>
            <a:r>
              <a:rPr lang="en-US" altLang="zh-TW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?</a:t>
            </a:r>
            <a:endParaRPr lang="zh-TW" altLang="en-US" sz="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5" name="圖片 14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625794"/>
            <a:ext cx="9144000" cy="4106197"/>
          </a:xfrm>
          <a:prstGeom prst="rect">
            <a:avLst/>
          </a:prstGeom>
          <a:noFill/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117" y="3276704"/>
            <a:ext cx="8394920" cy="1005927"/>
          </a:xfrm>
          <a:prstGeom prst="rect">
            <a:avLst/>
          </a:prstGeom>
        </p:spPr>
      </p:pic>
      <p:pic>
        <p:nvPicPr>
          <p:cNvPr id="19" name="圖片 18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627534"/>
            <a:ext cx="9144000" cy="4104456"/>
          </a:xfrm>
          <a:prstGeom prst="rect">
            <a:avLst/>
          </a:prstGeom>
          <a:noFill/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4004" y="612667"/>
            <a:ext cx="7065876" cy="1835055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8574" y="636561"/>
            <a:ext cx="9144793" cy="410296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73219" y="3366535"/>
            <a:ext cx="7504826" cy="1761897"/>
          </a:xfrm>
          <a:prstGeom prst="rect">
            <a:avLst/>
          </a:prstGeom>
        </p:spPr>
      </p:pic>
      <p:pic>
        <p:nvPicPr>
          <p:cNvPr id="24" name="圖片 23"/>
          <p:cNvPicPr/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47" b="10004"/>
          <a:stretch/>
        </p:blipFill>
        <p:spPr>
          <a:xfrm>
            <a:off x="-18048" y="627536"/>
            <a:ext cx="9162050" cy="4104455"/>
          </a:xfrm>
          <a:prstGeom prst="rect">
            <a:avLst/>
          </a:prstGeom>
          <a:noFill/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96358" y="1609079"/>
            <a:ext cx="6177333" cy="231698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0"/>
            <a:ext cx="9198562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48744" y="4785996"/>
            <a:ext cx="459760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70</a:t>
            </a:fld>
            <a:endParaRPr lang="en-US" sz="18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萧亚轩 - 一个人的精彩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500743" y="4126157"/>
            <a:ext cx="609600" cy="609600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251522" y="-20537"/>
            <a:ext cx="2492954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十二、結論</a:t>
            </a:r>
          </a:p>
        </p:txBody>
      </p:sp>
    </p:spTree>
    <p:extLst>
      <p:ext uri="{BB962C8B-B14F-4D97-AF65-F5344CB8AC3E}">
        <p14:creationId xmlns:p14="http://schemas.microsoft.com/office/powerpoint/2010/main" val="3410411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2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2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/>
      <p:bldP spid="14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526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324528" cy="526903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093791" y="822673"/>
            <a:ext cx="5904656" cy="576064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zh-TW" altLang="en-US" sz="2800" dirty="0">
                <a:solidFill>
                  <a:srgbClr val="F79646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當女人在「一起」，打破單身即孤單迷思</a:t>
            </a:r>
            <a:endParaRPr lang="zh-TW" altLang="en-US" sz="3200" dirty="0">
              <a:solidFill>
                <a:srgbClr val="F79646">
                  <a:lumMod val="5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589733" y="280245"/>
            <a:ext cx="0" cy="1152128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1301701" y="784301"/>
            <a:ext cx="6804248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1331642" y="128093"/>
            <a:ext cx="6954837" cy="584200"/>
          </a:xfrm>
          <a:prstGeom prst="rect">
            <a:avLst/>
          </a:prstGeom>
          <a:noFill/>
        </p:spPr>
        <p:txBody>
          <a:bodyPr wrap="none" lIns="91422" tIns="45712" rIns="91422" bIns="45712" anchor="t"/>
          <a:lstStyle>
            <a:lvl1pPr lvl="0">
              <a:defRPr/>
            </a:lvl1pPr>
          </a:lstStyle>
          <a:p>
            <a:pPr algn="ctr"/>
            <a:r>
              <a:rPr lang="en-US" altLang="zh-TW" sz="4400" b="1" dirty="0">
                <a:solidFill>
                  <a:srgbClr val="F79646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Together</a:t>
            </a:r>
            <a:r>
              <a:rPr lang="zh-TW" altLang="en-US" sz="4400" b="1" dirty="0">
                <a:solidFill>
                  <a:srgbClr val="F79646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社群經營企劃案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3641961" y="2542597"/>
            <a:ext cx="2808312" cy="983205"/>
          </a:xfrm>
          <a:prstGeom prst="rect">
            <a:avLst/>
          </a:prstGeom>
          <a:noFill/>
          <a:ln>
            <a:noFill/>
          </a:ln>
        </p:spPr>
        <p:txBody>
          <a:bodyPr wrap="square" lIns="91422" tIns="45712" rIns="91422" bIns="45712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lvl="0">
              <a:defRPr/>
            </a:lvl1pPr>
          </a:lstStyle>
          <a:p>
            <a:pPr algn="ctr"/>
            <a:r>
              <a:rPr lang="zh-TW" altLang="en-US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謝謝聆聽</a:t>
            </a:r>
            <a:r>
              <a:rPr lang="en-US" altLang="zh-TW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9907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77460" y="0"/>
            <a:ext cx="9329980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861497651"/>
              </p:ext>
            </p:extLst>
          </p:nvPr>
        </p:nvGraphicFramePr>
        <p:xfrm>
          <a:off x="107506" y="717545"/>
          <a:ext cx="8928992" cy="3942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橢圓 3"/>
          <p:cNvSpPr/>
          <p:nvPr/>
        </p:nvSpPr>
        <p:spPr>
          <a:xfrm>
            <a:off x="8676458" y="4731990"/>
            <a:ext cx="432048" cy="396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68566" tIns="34284" rIns="68566" bIns="34284" rtlCol="0" anchor="ctr"/>
          <a:lstStyle/>
          <a:p>
            <a:pPr algn="ctr"/>
            <a:endParaRPr lang="zh-TW" altLang="en-US" sz="1500" dirty="0"/>
          </a:p>
        </p:txBody>
      </p:sp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527589" y="4800823"/>
            <a:ext cx="576064" cy="273844"/>
          </a:xfrm>
        </p:spPr>
        <p:txBody>
          <a:bodyPr/>
          <a:lstStyle/>
          <a:p>
            <a:pPr>
              <a:defRPr/>
            </a:pPr>
            <a:fld id="{72EE15B6-89D1-4404-9CD8-9599C8A102E9}" type="slidenum"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72</a:t>
            </a:fld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51520" y="-20537"/>
            <a:ext cx="1300320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Q&amp;A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95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資料庫圖表 37"/>
          <p:cNvGraphicFramePr/>
          <p:nvPr>
            <p:extLst>
              <p:ext uri="{D42A27DB-BD31-4B8C-83A1-F6EECF244321}">
                <p14:modId xmlns:p14="http://schemas.microsoft.com/office/powerpoint/2010/main" val="1409563192"/>
              </p:ext>
            </p:extLst>
          </p:nvPr>
        </p:nvGraphicFramePr>
        <p:xfrm>
          <a:off x="4283968" y="2571750"/>
          <a:ext cx="3662853" cy="1928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0"/>
            <a:ext cx="9198562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51521" y="-20537"/>
            <a:ext cx="203128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一、動機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243362"/>
              </p:ext>
            </p:extLst>
          </p:nvPr>
        </p:nvGraphicFramePr>
        <p:xfrm>
          <a:off x="179512" y="1851673"/>
          <a:ext cx="3672408" cy="2868004"/>
        </p:xfrm>
        <a:graphic>
          <a:graphicData uri="http://schemas.openxmlformats.org/drawingml/2006/table">
            <a:tbl>
              <a:tblPr/>
              <a:tblGrid>
                <a:gridCol w="467396"/>
                <a:gridCol w="801253"/>
                <a:gridCol w="801253"/>
                <a:gridCol w="801253"/>
                <a:gridCol w="801253"/>
              </a:tblGrid>
              <a:tr h="8727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900" b="1" dirty="0">
                          <a:solidFill>
                            <a:srgbClr val="000066"/>
                          </a:solidFill>
                          <a:effectLst/>
                        </a:rPr>
                        <a:t>　　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B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900" b="1" dirty="0">
                          <a:solidFill>
                            <a:srgbClr val="000066"/>
                          </a:solidFill>
                          <a:effectLst/>
                        </a:rPr>
                        <a:t>女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B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900" b="1" dirty="0">
                          <a:solidFill>
                            <a:srgbClr val="000066"/>
                          </a:solidFill>
                          <a:effectLst/>
                        </a:rPr>
                        <a:t>未婚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B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6307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900" b="1">
                          <a:solidFill>
                            <a:srgbClr val="000066"/>
                          </a:solidFill>
                          <a:effectLst/>
                        </a:rPr>
                        <a:t>  　　　　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B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900" b="1">
                          <a:solidFill>
                            <a:srgbClr val="000066"/>
                          </a:solidFill>
                          <a:effectLst/>
                        </a:rPr>
                        <a:t>區域別總計 </a:t>
                      </a:r>
                      <a:r>
                        <a:rPr lang="en-US" altLang="zh-TW" sz="900" b="1">
                          <a:solidFill>
                            <a:srgbClr val="000066"/>
                          </a:solidFill>
                          <a:effectLst/>
                        </a:rPr>
                        <a:t>/ 25-29</a:t>
                      </a:r>
                      <a:r>
                        <a:rPr lang="zh-TW" altLang="en-US" sz="900" b="1">
                          <a:solidFill>
                            <a:srgbClr val="000066"/>
                          </a:solidFill>
                          <a:effectLst/>
                        </a:rPr>
                        <a:t>歲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B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900" b="1">
                          <a:solidFill>
                            <a:srgbClr val="000066"/>
                          </a:solidFill>
                          <a:effectLst/>
                        </a:rPr>
                        <a:t>區域別總計 </a:t>
                      </a:r>
                      <a:r>
                        <a:rPr lang="en-US" altLang="zh-TW" sz="900" b="1">
                          <a:solidFill>
                            <a:srgbClr val="000066"/>
                          </a:solidFill>
                          <a:effectLst/>
                        </a:rPr>
                        <a:t>/ 30-34</a:t>
                      </a:r>
                      <a:r>
                        <a:rPr lang="zh-TW" altLang="en-US" sz="900" b="1">
                          <a:solidFill>
                            <a:srgbClr val="000066"/>
                          </a:solidFill>
                          <a:effectLst/>
                        </a:rPr>
                        <a:t>歲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B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900" b="1">
                          <a:solidFill>
                            <a:srgbClr val="000066"/>
                          </a:solidFill>
                          <a:effectLst/>
                        </a:rPr>
                        <a:t>區域別總計 </a:t>
                      </a:r>
                      <a:r>
                        <a:rPr lang="en-US" altLang="zh-TW" sz="900" b="1">
                          <a:solidFill>
                            <a:srgbClr val="000066"/>
                          </a:solidFill>
                          <a:effectLst/>
                        </a:rPr>
                        <a:t>/ 25-29</a:t>
                      </a:r>
                      <a:r>
                        <a:rPr lang="zh-TW" altLang="en-US" sz="900" b="1">
                          <a:solidFill>
                            <a:srgbClr val="000066"/>
                          </a:solidFill>
                          <a:effectLst/>
                        </a:rPr>
                        <a:t>歲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B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900" b="1" dirty="0">
                          <a:solidFill>
                            <a:srgbClr val="000066"/>
                          </a:solidFill>
                          <a:effectLst/>
                        </a:rPr>
                        <a:t>區域別總計 </a:t>
                      </a:r>
                      <a:r>
                        <a:rPr lang="en-US" altLang="zh-TW" sz="900" b="1" dirty="0">
                          <a:solidFill>
                            <a:srgbClr val="000066"/>
                          </a:solidFill>
                          <a:effectLst/>
                        </a:rPr>
                        <a:t>/ 30-34</a:t>
                      </a:r>
                      <a:r>
                        <a:rPr lang="zh-TW" altLang="en-US" sz="900" b="1" dirty="0">
                          <a:solidFill>
                            <a:srgbClr val="000066"/>
                          </a:solidFill>
                          <a:effectLst/>
                        </a:rPr>
                        <a:t>歲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B9FF"/>
                    </a:solidFill>
                  </a:tcPr>
                </a:tc>
              </a:tr>
              <a:tr h="14834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>
                          <a:solidFill>
                            <a:srgbClr val="000066"/>
                          </a:solidFill>
                          <a:effectLst/>
                        </a:rPr>
                        <a:t>92</a:t>
                      </a:r>
                      <a:r>
                        <a:rPr lang="zh-TW" altLang="en-US" sz="900" b="0">
                          <a:solidFill>
                            <a:srgbClr val="000066"/>
                          </a:solidFill>
                          <a:effectLst/>
                        </a:rPr>
                        <a:t>年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934,343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899,141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521,112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225,296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</a:tr>
              <a:tr h="14834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>
                          <a:solidFill>
                            <a:srgbClr val="000066"/>
                          </a:solidFill>
                          <a:effectLst/>
                        </a:rPr>
                        <a:t>93</a:t>
                      </a:r>
                      <a:r>
                        <a:rPr lang="zh-TW" altLang="en-US" sz="900" b="0">
                          <a:solidFill>
                            <a:srgbClr val="000066"/>
                          </a:solidFill>
                          <a:effectLst/>
                        </a:rPr>
                        <a:t>年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961,852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889,075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568,628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239,188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</a:tr>
              <a:tr h="14834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>
                          <a:solidFill>
                            <a:srgbClr val="000066"/>
                          </a:solidFill>
                          <a:effectLst/>
                        </a:rPr>
                        <a:t>94</a:t>
                      </a:r>
                      <a:r>
                        <a:rPr lang="zh-TW" altLang="en-US" sz="900" b="0">
                          <a:solidFill>
                            <a:srgbClr val="000066"/>
                          </a:solidFill>
                          <a:effectLst/>
                        </a:rPr>
                        <a:t>年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984,102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 dirty="0">
                          <a:solidFill>
                            <a:srgbClr val="0000CC"/>
                          </a:solidFill>
                          <a:effectLst/>
                        </a:rPr>
                        <a:t>883,579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602,550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253,334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</a:tr>
              <a:tr h="14834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>
                          <a:solidFill>
                            <a:srgbClr val="000066"/>
                          </a:solidFill>
                          <a:effectLst/>
                        </a:rPr>
                        <a:t>95</a:t>
                      </a:r>
                      <a:r>
                        <a:rPr lang="zh-TW" altLang="en-US" sz="900" b="0">
                          <a:solidFill>
                            <a:srgbClr val="000066"/>
                          </a:solidFill>
                          <a:effectLst/>
                        </a:rPr>
                        <a:t>年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984,295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 dirty="0">
                          <a:solidFill>
                            <a:srgbClr val="0000CC"/>
                          </a:solidFill>
                          <a:effectLst/>
                        </a:rPr>
                        <a:t>912,357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623,612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281,132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</a:tr>
              <a:tr h="14834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>
                          <a:solidFill>
                            <a:srgbClr val="000066"/>
                          </a:solidFill>
                          <a:effectLst/>
                        </a:rPr>
                        <a:t>96</a:t>
                      </a:r>
                      <a:r>
                        <a:rPr lang="zh-TW" altLang="en-US" sz="900" b="0">
                          <a:solidFill>
                            <a:srgbClr val="000066"/>
                          </a:solidFill>
                          <a:effectLst/>
                        </a:rPr>
                        <a:t>年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995,008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929,007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651,403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302,562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</a:tr>
              <a:tr h="14834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>
                          <a:solidFill>
                            <a:srgbClr val="000066"/>
                          </a:solidFill>
                          <a:effectLst/>
                        </a:rPr>
                        <a:t>97</a:t>
                      </a:r>
                      <a:r>
                        <a:rPr lang="zh-TW" altLang="en-US" sz="900" b="0">
                          <a:solidFill>
                            <a:srgbClr val="000066"/>
                          </a:solidFill>
                          <a:effectLst/>
                        </a:rPr>
                        <a:t>年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985,307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 dirty="0">
                          <a:solidFill>
                            <a:srgbClr val="0000CC"/>
                          </a:solidFill>
                          <a:effectLst/>
                        </a:rPr>
                        <a:t>955,283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650,257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324,577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</a:tr>
              <a:tr h="14834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>
                          <a:solidFill>
                            <a:srgbClr val="000066"/>
                          </a:solidFill>
                          <a:effectLst/>
                        </a:rPr>
                        <a:t>98</a:t>
                      </a:r>
                      <a:r>
                        <a:rPr lang="zh-TW" altLang="en-US" sz="900" b="0">
                          <a:solidFill>
                            <a:srgbClr val="000066"/>
                          </a:solidFill>
                          <a:effectLst/>
                        </a:rPr>
                        <a:t>年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965,727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991,472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661,353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356,180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</a:tr>
              <a:tr h="219923"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>
                          <a:solidFill>
                            <a:srgbClr val="000066"/>
                          </a:solidFill>
                          <a:effectLst/>
                        </a:rPr>
                        <a:t>99</a:t>
                      </a:r>
                      <a:r>
                        <a:rPr lang="zh-TW" altLang="en-US" sz="900" b="0">
                          <a:solidFill>
                            <a:srgbClr val="000066"/>
                          </a:solidFill>
                          <a:effectLst/>
                        </a:rPr>
                        <a:t>年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933,395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1,016,997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654,250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378,533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</a:tr>
              <a:tr h="219923"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>
                          <a:solidFill>
                            <a:srgbClr val="000066"/>
                          </a:solidFill>
                          <a:effectLst/>
                        </a:rPr>
                        <a:t>100</a:t>
                      </a:r>
                      <a:r>
                        <a:rPr lang="zh-TW" altLang="en-US" sz="900" b="0">
                          <a:solidFill>
                            <a:srgbClr val="000066"/>
                          </a:solidFill>
                          <a:effectLst/>
                        </a:rPr>
                        <a:t>年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878,871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1,015,193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 dirty="0">
                          <a:solidFill>
                            <a:srgbClr val="0000CC"/>
                          </a:solidFill>
                          <a:effectLst/>
                        </a:rPr>
                        <a:t>615,243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 dirty="0">
                          <a:solidFill>
                            <a:srgbClr val="0000CC"/>
                          </a:solidFill>
                          <a:effectLst/>
                        </a:rPr>
                        <a:t>386,574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</a:tr>
              <a:tr h="219923"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>
                          <a:solidFill>
                            <a:srgbClr val="000066"/>
                          </a:solidFill>
                          <a:effectLst/>
                        </a:rPr>
                        <a:t>101</a:t>
                      </a:r>
                      <a:r>
                        <a:rPr lang="zh-TW" altLang="en-US" sz="900" b="0">
                          <a:solidFill>
                            <a:srgbClr val="000066"/>
                          </a:solidFill>
                          <a:effectLst/>
                        </a:rPr>
                        <a:t>年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830,809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1,023,196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 dirty="0">
                          <a:solidFill>
                            <a:srgbClr val="0000CC"/>
                          </a:solidFill>
                          <a:effectLst/>
                        </a:rPr>
                        <a:t>594,931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402,141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</a:tr>
              <a:tr h="219923"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>
                          <a:solidFill>
                            <a:srgbClr val="000066"/>
                          </a:solidFill>
                          <a:effectLst/>
                        </a:rPr>
                        <a:t>102</a:t>
                      </a:r>
                      <a:r>
                        <a:rPr lang="zh-TW" altLang="en-US" sz="900" b="0">
                          <a:solidFill>
                            <a:srgbClr val="000066"/>
                          </a:solidFill>
                          <a:effectLst/>
                        </a:rPr>
                        <a:t>年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808,320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1,010,845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591,970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 dirty="0">
                          <a:solidFill>
                            <a:srgbClr val="0000CC"/>
                          </a:solidFill>
                          <a:effectLst/>
                        </a:rPr>
                        <a:t>405,272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</a:tr>
              <a:tr h="219923"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>
                          <a:solidFill>
                            <a:srgbClr val="000066"/>
                          </a:solidFill>
                          <a:effectLst/>
                        </a:rPr>
                        <a:t>103</a:t>
                      </a:r>
                      <a:r>
                        <a:rPr lang="zh-TW" altLang="en-US" sz="900" b="0">
                          <a:solidFill>
                            <a:srgbClr val="000066"/>
                          </a:solidFill>
                          <a:effectLst/>
                        </a:rPr>
                        <a:t>年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776,715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985,507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578,180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 dirty="0">
                          <a:solidFill>
                            <a:srgbClr val="0000CC"/>
                          </a:solidFill>
                          <a:effectLst/>
                        </a:rPr>
                        <a:t>403,453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</a:tr>
              <a:tr h="219923"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>
                          <a:solidFill>
                            <a:srgbClr val="000066"/>
                          </a:solidFill>
                          <a:effectLst/>
                        </a:rPr>
                        <a:t>104</a:t>
                      </a:r>
                      <a:r>
                        <a:rPr lang="zh-TW" altLang="en-US" sz="900" b="0">
                          <a:solidFill>
                            <a:srgbClr val="000066"/>
                          </a:solidFill>
                          <a:effectLst/>
                        </a:rPr>
                        <a:t>年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 dirty="0">
                          <a:solidFill>
                            <a:srgbClr val="0000CC"/>
                          </a:solidFill>
                          <a:effectLst/>
                        </a:rPr>
                        <a:t>768,294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>
                          <a:solidFill>
                            <a:srgbClr val="0000CC"/>
                          </a:solidFill>
                          <a:effectLst/>
                        </a:rPr>
                        <a:t>949,465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 dirty="0">
                          <a:solidFill>
                            <a:srgbClr val="0000CC"/>
                          </a:solidFill>
                          <a:effectLst/>
                        </a:rPr>
                        <a:t>579,184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 dirty="0">
                          <a:solidFill>
                            <a:srgbClr val="0000CC"/>
                          </a:solidFill>
                          <a:effectLst/>
                        </a:rPr>
                        <a:t>395,632</a:t>
                      </a:r>
                    </a:p>
                  </a:txBody>
                  <a:tcPr marL="4902" marR="4902" marT="4902" marB="4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C"/>
                    </a:solidFill>
                  </a:tcPr>
                </a:tc>
              </a:tr>
            </a:tbl>
          </a:graphicData>
        </a:graphic>
      </p:graphicFrame>
      <p:sp>
        <p:nvSpPr>
          <p:cNvPr id="11" name="圓角矩形 10"/>
          <p:cNvSpPr/>
          <p:nvPr/>
        </p:nvSpPr>
        <p:spPr>
          <a:xfrm>
            <a:off x="2267744" y="1851671"/>
            <a:ext cx="1641083" cy="2880320"/>
          </a:xfrm>
          <a:prstGeom prst="roundRect">
            <a:avLst/>
          </a:prstGeom>
          <a:noFill/>
          <a:ln w="38100">
            <a:solidFill>
              <a:srgbClr val="FE22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zh-TW" altLang="en-US"/>
          </a:p>
        </p:txBody>
      </p:sp>
      <p:sp>
        <p:nvSpPr>
          <p:cNvPr id="12" name="爆炸 2 11"/>
          <p:cNvSpPr/>
          <p:nvPr/>
        </p:nvSpPr>
        <p:spPr>
          <a:xfrm>
            <a:off x="251522" y="764812"/>
            <a:ext cx="3753647" cy="852220"/>
          </a:xfrm>
          <a:prstGeom prst="irregularSeal2">
            <a:avLst/>
          </a:prstGeom>
          <a:solidFill>
            <a:srgbClr val="FFFF00"/>
          </a:solidFill>
          <a:ln>
            <a:solidFill>
              <a:srgbClr val="FC2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女性未婚</a:t>
            </a:r>
            <a:r>
              <a:rPr lang="zh-TW" altLang="en-US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人數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4427984" y="2643760"/>
            <a:ext cx="4351769" cy="2088231"/>
            <a:chOff x="6444199" y="3291831"/>
            <a:chExt cx="2578382" cy="1342434"/>
          </a:xfrm>
        </p:grpSpPr>
        <p:graphicFrame>
          <p:nvGraphicFramePr>
            <p:cNvPr id="2" name="資料庫圖表 1"/>
            <p:cNvGraphicFramePr/>
            <p:nvPr>
              <p:extLst>
                <p:ext uri="{D42A27DB-BD31-4B8C-83A1-F6EECF244321}">
                  <p14:modId xmlns:p14="http://schemas.microsoft.com/office/powerpoint/2010/main" val="1001664873"/>
                </p:ext>
              </p:extLst>
            </p:nvPr>
          </p:nvGraphicFramePr>
          <p:xfrm>
            <a:off x="6444199" y="3291831"/>
            <a:ext cx="2016224" cy="123991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3" name="圓角矩形 2"/>
            <p:cNvSpPr/>
            <p:nvPr/>
          </p:nvSpPr>
          <p:spPr>
            <a:xfrm>
              <a:off x="7254824" y="4217647"/>
              <a:ext cx="1767757" cy="416618"/>
            </a:xfrm>
            <a:prstGeom prst="roundRect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>
                  <a:solidFill>
                    <a:schemeClr val="bg1">
                      <a:lumMod val="9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25-29</a:t>
              </a:r>
              <a:r>
                <a:rPr lang="zh-TW" altLang="en-US" sz="2800" dirty="0">
                  <a:solidFill>
                    <a:schemeClr val="bg1">
                      <a:lumMod val="9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歲女未婚率</a:t>
              </a:r>
            </a:p>
          </p:txBody>
        </p:sp>
      </p:grpSp>
      <p:cxnSp>
        <p:nvCxnSpPr>
          <p:cNvPr id="23" name="直線單箭頭接點 22"/>
          <p:cNvCxnSpPr/>
          <p:nvPr/>
        </p:nvCxnSpPr>
        <p:spPr>
          <a:xfrm>
            <a:off x="2061418" y="1499678"/>
            <a:ext cx="272907" cy="502284"/>
          </a:xfrm>
          <a:prstGeom prst="straightConnector1">
            <a:avLst/>
          </a:prstGeom>
          <a:ln>
            <a:solidFill>
              <a:srgbClr val="FC24AF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8" name="群組 27"/>
          <p:cNvGrpSpPr/>
          <p:nvPr/>
        </p:nvGrpSpPr>
        <p:grpSpPr>
          <a:xfrm>
            <a:off x="4252214" y="1425560"/>
            <a:ext cx="1791699" cy="426110"/>
            <a:chOff x="4252214" y="1425560"/>
            <a:chExt cx="1791699" cy="426110"/>
          </a:xfrm>
        </p:grpSpPr>
        <p:sp>
          <p:nvSpPr>
            <p:cNvPr id="8" name="矩形 7"/>
            <p:cNvSpPr/>
            <p:nvPr/>
          </p:nvSpPr>
          <p:spPr>
            <a:xfrm>
              <a:off x="4252214" y="1425560"/>
              <a:ext cx="17916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台灣</a:t>
              </a:r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過去</a:t>
              </a:r>
              <a:r>
                <a:rPr lang="en-US" altLang="zh-TW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10</a:t>
              </a:r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年間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4295710" y="1805951"/>
              <a:ext cx="1742531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30311D"/>
                </a:solidFill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4058664" y="2005535"/>
            <a:ext cx="4744691" cy="462849"/>
            <a:chOff x="4058662" y="2005535"/>
            <a:chExt cx="4744691" cy="462849"/>
          </a:xfrm>
        </p:grpSpPr>
        <p:sp>
          <p:nvSpPr>
            <p:cNvPr id="25" name="圓角矩形 24"/>
            <p:cNvSpPr/>
            <p:nvPr/>
          </p:nvSpPr>
          <p:spPr>
            <a:xfrm>
              <a:off x="4058662" y="2005535"/>
              <a:ext cx="4744691" cy="462849"/>
            </a:xfrm>
            <a:prstGeom prst="roundRect">
              <a:avLst/>
            </a:prstGeom>
            <a:noFill/>
            <a:ln w="6350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4122833" y="2052293"/>
              <a:ext cx="46805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25</a:t>
              </a:r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～</a:t>
              </a:r>
              <a:r>
                <a:rPr lang="en-US" altLang="zh-TW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29</a:t>
              </a:r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歲人口的未婚率由</a:t>
              </a:r>
              <a:r>
                <a:rPr lang="en-US" altLang="zh-TW" b="1" u="sng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57.7</a:t>
              </a:r>
              <a:r>
                <a:rPr lang="zh-TW" altLang="en-US" b="1" u="sng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％</a:t>
              </a:r>
              <a:r>
                <a:rPr lang="zh-TW" altLang="en-US" b="1" u="sng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增加到</a:t>
              </a:r>
              <a:r>
                <a:rPr lang="en-US" altLang="zh-TW" b="1" u="sng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73.5</a:t>
              </a:r>
              <a:r>
                <a:rPr lang="zh-TW" altLang="en-US" b="1" u="sng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％</a:t>
              </a:r>
              <a:endPara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4058664" y="2001962"/>
            <a:ext cx="4744691" cy="472698"/>
            <a:chOff x="1547664" y="1425560"/>
            <a:chExt cx="4744691" cy="472698"/>
          </a:xfrm>
        </p:grpSpPr>
        <p:sp>
          <p:nvSpPr>
            <p:cNvPr id="34" name="矩形 33"/>
            <p:cNvSpPr/>
            <p:nvPr/>
          </p:nvSpPr>
          <p:spPr>
            <a:xfrm>
              <a:off x="1660885" y="1477243"/>
              <a:ext cx="451824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30</a:t>
              </a:r>
              <a:r>
                <a:rPr lang="zh-TW" altLang="en-US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～</a:t>
              </a:r>
              <a:r>
                <a:rPr lang="en-US" altLang="zh-TW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34</a:t>
              </a:r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歲的未婚率則由</a:t>
              </a:r>
              <a:r>
                <a:rPr lang="en-US" altLang="zh-TW" b="1" u="sng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27.8</a:t>
              </a:r>
              <a:r>
                <a:rPr lang="zh-TW" altLang="en-US" b="1" u="sng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％</a:t>
              </a:r>
              <a:r>
                <a:rPr lang="zh-TW" altLang="en-US" b="1" u="sng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上升到</a:t>
              </a:r>
              <a:r>
                <a:rPr lang="en-US" altLang="zh-TW" b="1" u="sng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41.1</a:t>
              </a:r>
              <a:r>
                <a:rPr lang="zh-TW" altLang="en-US" b="1" u="sng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％</a:t>
              </a:r>
              <a:endParaRPr lang="zh-TW" altLang="en-US" dirty="0"/>
            </a:p>
          </p:txBody>
        </p:sp>
        <p:sp>
          <p:nvSpPr>
            <p:cNvPr id="35" name="圓角矩形 34"/>
            <p:cNvSpPr/>
            <p:nvPr/>
          </p:nvSpPr>
          <p:spPr>
            <a:xfrm>
              <a:off x="1547664" y="1425560"/>
              <a:ext cx="4744691" cy="472698"/>
            </a:xfrm>
            <a:prstGeom prst="roundRect">
              <a:avLst/>
            </a:prstGeom>
            <a:noFill/>
            <a:ln w="63500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9" name="文字方塊 38"/>
          <p:cNvSpPr txBox="1"/>
          <p:nvPr/>
        </p:nvSpPr>
        <p:spPr>
          <a:xfrm rot="21270719">
            <a:off x="347187" y="2456964"/>
            <a:ext cx="8468091" cy="707870"/>
          </a:xfrm>
          <a:prstGeom prst="rect">
            <a:avLst/>
          </a:prstGeom>
          <a:solidFill>
            <a:schemeClr val="bg2"/>
          </a:solidFill>
          <a:ln w="88900" cmpd="thinThick">
            <a:solidFill>
              <a:srgbClr val="FF0000"/>
            </a:solidFill>
          </a:ln>
        </p:spPr>
        <p:txBody>
          <a:bodyPr wrap="square" lIns="91422" tIns="45712" rIns="91422" bIns="45712" rtlCol="0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</a:rPr>
              <a:t>單身人口將是成長最快速的一個族群</a:t>
            </a:r>
          </a:p>
        </p:txBody>
      </p:sp>
      <p:sp>
        <p:nvSpPr>
          <p:cNvPr id="40" name="圓角矩形 39"/>
          <p:cNvSpPr/>
          <p:nvPr/>
        </p:nvSpPr>
        <p:spPr>
          <a:xfrm>
            <a:off x="6172009" y="4011910"/>
            <a:ext cx="2936289" cy="64807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chemeClr val="bg1">
                    <a:lumMod val="95000"/>
                  </a:schemeClr>
                </a:solidFill>
              </a:rPr>
              <a:t>30-34</a:t>
            </a:r>
            <a:r>
              <a:rPr lang="zh-TW" altLang="en-US" sz="2800" dirty="0">
                <a:solidFill>
                  <a:schemeClr val="bg1">
                    <a:lumMod val="95000"/>
                  </a:schemeClr>
                </a:solidFill>
              </a:rPr>
              <a:t>歲女未婚率</a:t>
            </a:r>
          </a:p>
        </p:txBody>
      </p:sp>
    </p:spTree>
    <p:extLst>
      <p:ext uri="{BB962C8B-B14F-4D97-AF65-F5344CB8AC3E}">
        <p14:creationId xmlns:p14="http://schemas.microsoft.com/office/powerpoint/2010/main" val="1873819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1" grpId="0">
        <p:bldAsOne/>
      </p:bldGraphic>
      <p:bldP spid="11" grpId="0" animBg="1"/>
      <p:bldP spid="12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0"/>
            <a:ext cx="9198562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89411"/>
          <a:stretch/>
        </p:blipFill>
        <p:spPr bwMode="auto">
          <a:xfrm>
            <a:off x="-18050" y="4731990"/>
            <a:ext cx="9329980" cy="4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51521" y="-20537"/>
            <a:ext cx="2031289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一、動機</a:t>
            </a:r>
          </a:p>
        </p:txBody>
      </p:sp>
      <p:sp>
        <p:nvSpPr>
          <p:cNvPr id="8" name="矩形 7"/>
          <p:cNvSpPr/>
          <p:nvPr/>
        </p:nvSpPr>
        <p:spPr>
          <a:xfrm>
            <a:off x="423023" y="1995687"/>
            <a:ext cx="8316416" cy="1323423"/>
          </a:xfrm>
          <a:prstGeom prst="rect">
            <a:avLst/>
          </a:prstGeom>
          <a:effectLst/>
        </p:spPr>
        <p:txBody>
          <a:bodyPr wrap="square" lIns="91422" tIns="45712" rIns="91422" bIns="45712">
            <a:spAutoFit/>
          </a:bodyPr>
          <a:lstStyle/>
          <a:p>
            <a:r>
              <a:rPr lang="zh-TW" altLang="en-US" sz="3600" dirty="0"/>
              <a:t>研究預估，</a:t>
            </a:r>
            <a:r>
              <a:rPr lang="en-US" altLang="zh-TW" sz="3600" dirty="0"/>
              <a:t>2020</a:t>
            </a:r>
            <a:r>
              <a:rPr lang="zh-TW" altLang="en-US" sz="3600" dirty="0"/>
              <a:t>年</a:t>
            </a:r>
            <a:endParaRPr lang="en-US" altLang="zh-TW" sz="3600" dirty="0"/>
          </a:p>
          <a:p>
            <a:r>
              <a:rPr lang="zh-TW" altLang="en-US" sz="4400" dirty="0"/>
              <a:t>全球將會</a:t>
            </a:r>
            <a:r>
              <a:rPr lang="zh-TW" altLang="en-US" sz="4400" dirty="0">
                <a:solidFill>
                  <a:srgbClr val="FF0000"/>
                </a:solidFill>
              </a:rPr>
              <a:t>增加</a:t>
            </a:r>
            <a:r>
              <a:rPr lang="en-US" altLang="zh-TW" sz="4400" dirty="0">
                <a:solidFill>
                  <a:srgbClr val="FF0000"/>
                </a:solidFill>
              </a:rPr>
              <a:t>4,800</a:t>
            </a:r>
            <a:r>
              <a:rPr lang="zh-TW" altLang="en-US" sz="4400" dirty="0">
                <a:solidFill>
                  <a:srgbClr val="FF0000"/>
                </a:solidFill>
              </a:rPr>
              <a:t>萬名</a:t>
            </a:r>
            <a:r>
              <a:rPr lang="zh-TW" altLang="en-US" sz="4400" dirty="0"/>
              <a:t>單身人口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76"/>
          <a:stretch/>
        </p:blipFill>
        <p:spPr>
          <a:xfrm>
            <a:off x="179512" y="1910996"/>
            <a:ext cx="8406774" cy="1492821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2123728" y="2088456"/>
            <a:ext cx="3993512" cy="1299024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</a:rPr>
              <a:t>增幅達</a:t>
            </a:r>
            <a:r>
              <a:rPr lang="en-US" altLang="zh-TW" sz="6000" dirty="0">
                <a:solidFill>
                  <a:srgbClr val="C00000"/>
                </a:solidFill>
                <a:latin typeface="Times New Roman"/>
                <a:cs typeface="Times New Roman"/>
              </a:rPr>
              <a:t>20%</a:t>
            </a:r>
            <a:endParaRPr lang="zh-TW" altLang="en-US" sz="60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8533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5700</TotalTime>
  <Words>3277</Words>
  <Application>Microsoft Macintosh PowerPoint</Application>
  <PresentationFormat>如螢幕大小 (16:9)</PresentationFormat>
  <Paragraphs>1173</Paragraphs>
  <Slides>72</Slides>
  <Notes>15</Notes>
  <HiddenSlides>0</HiddenSlides>
  <MMClips>3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72</vt:i4>
      </vt:variant>
    </vt:vector>
  </HeadingPairs>
  <TitlesOfParts>
    <vt:vector size="73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angel</dc:creator>
  <cp:lastModifiedBy>葳 易</cp:lastModifiedBy>
  <cp:revision>477</cp:revision>
  <dcterms:created xsi:type="dcterms:W3CDTF">2015-05-17T12:25:43Z</dcterms:created>
  <dcterms:modified xsi:type="dcterms:W3CDTF">2016-12-11T17:41:15Z</dcterms:modified>
</cp:coreProperties>
</file>